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73" r:id="rId5"/>
    <p:sldId id="276" r:id="rId6"/>
    <p:sldId id="259" r:id="rId7"/>
    <p:sldId id="265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948BF0-2B49-4D74-8190-9335B9AA3029}" v="17" dt="2026-07-20T20:37:58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tte Wascavage" userId="b464297e-ebf3-462e-99f5-79aa149cfd0c" providerId="ADAL" clId="{9A7ABAB8-C9D2-442D-9F1F-FEDCB7ABB6DE}"/>
    <pc:docChg chg="undo custSel addSld delSld modSld sldOrd">
      <pc:chgData name="Nicolette Wascavage" userId="b464297e-ebf3-462e-99f5-79aa149cfd0c" providerId="ADAL" clId="{9A7ABAB8-C9D2-442D-9F1F-FEDCB7ABB6DE}" dt="2026-07-20T20:37:58.221" v="170"/>
      <pc:docMkLst>
        <pc:docMk/>
      </pc:docMkLst>
      <pc:sldChg chg="del">
        <pc:chgData name="Nicolette Wascavage" userId="b464297e-ebf3-462e-99f5-79aa149cfd0c" providerId="ADAL" clId="{9A7ABAB8-C9D2-442D-9F1F-FEDCB7ABB6DE}" dt="2026-07-20T20:08:06.866" v="0" actId="2696"/>
        <pc:sldMkLst>
          <pc:docMk/>
          <pc:sldMk cId="631750646" sldId="257"/>
        </pc:sldMkLst>
      </pc:sldChg>
      <pc:sldChg chg="del">
        <pc:chgData name="Nicolette Wascavage" userId="b464297e-ebf3-462e-99f5-79aa149cfd0c" providerId="ADAL" clId="{9A7ABAB8-C9D2-442D-9F1F-FEDCB7ABB6DE}" dt="2026-07-20T20:08:23.495" v="1" actId="2696"/>
        <pc:sldMkLst>
          <pc:docMk/>
          <pc:sldMk cId="352477794" sldId="258"/>
        </pc:sldMkLst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1119337651" sldId="259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1119337651" sldId="259"/>
            <ac:spMk id="2" creationId="{6B155891-817A-E308-EB7E-76E7E5659BAC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1119337651" sldId="259"/>
            <ac:spMk id="3" creationId="{B90DCC00-8CFF-0D79-902F-CF7CECA67237}"/>
          </ac:spMkLst>
        </pc:sp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111820508" sldId="262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111820508" sldId="262"/>
            <ac:spMk id="2" creationId="{99D3ACA8-A368-A3F1-A30E-61F66501609B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111820508" sldId="262"/>
            <ac:spMk id="3" creationId="{43E168B0-CDDF-C803-9C48-ABA2F61E6D5B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111820508" sldId="262"/>
            <ac:spMk id="4" creationId="{E3062586-0236-2A00-767C-05B48CC37C84}"/>
          </ac:spMkLst>
        </pc:sp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2547322130" sldId="263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547322130" sldId="263"/>
            <ac:spMk id="2" creationId="{7FC027E4-0E08-F387-9CDD-A3D42D7198E2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547322130" sldId="263"/>
            <ac:spMk id="3" creationId="{96B8BD53-0247-0346-80F5-FC461B182956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547322130" sldId="263"/>
            <ac:spMk id="4" creationId="{B6C932B1-08A3-872B-32F7-77BA7D6E0FDB}"/>
          </ac:spMkLst>
        </pc:spChg>
      </pc:sldChg>
      <pc:sldChg chg="del">
        <pc:chgData name="Nicolette Wascavage" userId="b464297e-ebf3-462e-99f5-79aa149cfd0c" providerId="ADAL" clId="{9A7ABAB8-C9D2-442D-9F1F-FEDCB7ABB6DE}" dt="2026-07-20T20:08:23.495" v="1" actId="2696"/>
        <pc:sldMkLst>
          <pc:docMk/>
          <pc:sldMk cId="2901959001" sldId="264"/>
        </pc:sldMkLst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2769780465" sldId="265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769780465" sldId="265"/>
            <ac:spMk id="2" creationId="{51673430-EC56-F702-F020-91C594F4AFB8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769780465" sldId="265"/>
            <ac:spMk id="3" creationId="{735F2429-43D8-9F54-0D02-AC70806A1DE4}"/>
          </ac:spMkLst>
        </pc:sp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4136943014" sldId="266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4136943014" sldId="266"/>
            <ac:spMk id="2" creationId="{85148DCE-63E7-B97D-123C-92F61A1D09C9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4136943014" sldId="266"/>
            <ac:spMk id="4" creationId="{7802D96D-376F-16DC-365E-AA855CBA4A71}"/>
          </ac:spMkLst>
        </pc:spChg>
        <pc:picChg chg="mod">
          <ac:chgData name="Nicolette Wascavage" userId="b464297e-ebf3-462e-99f5-79aa149cfd0c" providerId="ADAL" clId="{9A7ABAB8-C9D2-442D-9F1F-FEDCB7ABB6DE}" dt="2026-07-20T20:37:58.221" v="170"/>
          <ac:picMkLst>
            <pc:docMk/>
            <pc:sldMk cId="4136943014" sldId="266"/>
            <ac:picMk id="6" creationId="{C8A5BFA1-0390-D7D5-5921-A79DD3CB8694}"/>
          </ac:picMkLst>
        </pc:pic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647525982" sldId="267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647525982" sldId="267"/>
            <ac:spMk id="2" creationId="{58E70797-60E0-7EC6-B985-FF1D952BF39A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647525982" sldId="267"/>
            <ac:spMk id="4" creationId="{14AE6D11-A507-E108-F96C-74F59444823A}"/>
          </ac:spMkLst>
        </pc:spChg>
        <pc:picChg chg="mod">
          <ac:chgData name="Nicolette Wascavage" userId="b464297e-ebf3-462e-99f5-79aa149cfd0c" providerId="ADAL" clId="{9A7ABAB8-C9D2-442D-9F1F-FEDCB7ABB6DE}" dt="2026-07-20T20:37:58.221" v="170"/>
          <ac:picMkLst>
            <pc:docMk/>
            <pc:sldMk cId="647525982" sldId="267"/>
            <ac:picMk id="6" creationId="{5E037A87-1F6B-8BFB-F04D-0F844869A011}"/>
          </ac:picMkLst>
        </pc:pic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2494881837" sldId="268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94881837" sldId="268"/>
            <ac:spMk id="2" creationId="{DAC94EE3-3C71-673B-CF2C-177C66E7CDE1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94881837" sldId="268"/>
            <ac:spMk id="3" creationId="{0DE304BD-8E95-538E-7933-CFEC7FFA45C0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94881837" sldId="268"/>
            <ac:spMk id="5" creationId="{D5464D45-C19F-568D-46EE-32EEB1B4AB40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94881837" sldId="268"/>
            <ac:spMk id="6" creationId="{7CEF81E9-3433-24E3-DAC6-46FED7BC2CEB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94881837" sldId="268"/>
            <ac:spMk id="8" creationId="{D61A9360-FC4D-F2C3-7E84-59439B67F220}"/>
          </ac:spMkLst>
        </pc:sp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2474645773" sldId="269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74645773" sldId="269"/>
            <ac:spMk id="2" creationId="{B2254A7E-8142-B5CB-E3FA-8EE0419C462B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74645773" sldId="269"/>
            <ac:spMk id="3" creationId="{4C052204-0547-9FA4-759F-99F054C60180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74645773" sldId="269"/>
            <ac:spMk id="5" creationId="{F95DE1EE-7EC0-061C-87DB-90E00EFD8DAF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74645773" sldId="269"/>
            <ac:spMk id="6" creationId="{9EAB7D8C-2EB2-6B1A-B61F-464AC168E101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474645773" sldId="269"/>
            <ac:spMk id="8" creationId="{943AD528-1554-F759-30F2-FFED8494B4D2}"/>
          </ac:spMkLst>
        </pc:sp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517903115" sldId="270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517903115" sldId="270"/>
            <ac:spMk id="2" creationId="{9A7EBC41-CF4B-B158-940F-9243D789888C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517903115" sldId="270"/>
            <ac:spMk id="3" creationId="{E65B1F8B-2A7C-81F4-CC7D-57CC493CA864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517903115" sldId="270"/>
            <ac:spMk id="4" creationId="{E2BCC27D-8797-DC4C-DDFF-0B843B8576D9}"/>
          </ac:spMkLst>
        </pc:spChg>
        <pc:picChg chg="mod">
          <ac:chgData name="Nicolette Wascavage" userId="b464297e-ebf3-462e-99f5-79aa149cfd0c" providerId="ADAL" clId="{9A7ABAB8-C9D2-442D-9F1F-FEDCB7ABB6DE}" dt="2026-07-20T20:37:58.221" v="170"/>
          <ac:picMkLst>
            <pc:docMk/>
            <pc:sldMk cId="517903115" sldId="270"/>
            <ac:picMk id="7" creationId="{AB83225E-CA8A-90F0-77B4-1CFA22409D25}"/>
          </ac:picMkLst>
        </pc:picChg>
      </pc:sldChg>
      <pc:sldChg chg="modSp add del">
        <pc:chgData name="Nicolette Wascavage" userId="b464297e-ebf3-462e-99f5-79aa149cfd0c" providerId="ADAL" clId="{9A7ABAB8-C9D2-442D-9F1F-FEDCB7ABB6DE}" dt="2026-07-20T20:37:58.221" v="170"/>
        <pc:sldMkLst>
          <pc:docMk/>
          <pc:sldMk cId="3207400385" sldId="271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207400385" sldId="271"/>
            <ac:spMk id="2" creationId="{18662ECD-BDB7-CD7D-86A1-5DBD4A370F65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207400385" sldId="271"/>
            <ac:spMk id="3" creationId="{3F624946-B6BD-5FC0-2859-AB95C1CF8539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207400385" sldId="271"/>
            <ac:spMk id="4" creationId="{015B993A-5D65-0DE2-AB86-8885392EB78C}"/>
          </ac:spMkLst>
        </pc:spChg>
        <pc:picChg chg="mod">
          <ac:chgData name="Nicolette Wascavage" userId="b464297e-ebf3-462e-99f5-79aa149cfd0c" providerId="ADAL" clId="{9A7ABAB8-C9D2-442D-9F1F-FEDCB7ABB6DE}" dt="2026-07-20T20:37:58.221" v="170"/>
          <ac:picMkLst>
            <pc:docMk/>
            <pc:sldMk cId="3207400385" sldId="271"/>
            <ac:picMk id="7" creationId="{542F85F4-BE78-79ED-8F53-A9A54451838E}"/>
          </ac:picMkLst>
        </pc:picChg>
      </pc:sldChg>
      <pc:sldChg chg="modSp">
        <pc:chgData name="Nicolette Wascavage" userId="b464297e-ebf3-462e-99f5-79aa149cfd0c" providerId="ADAL" clId="{9A7ABAB8-C9D2-442D-9F1F-FEDCB7ABB6DE}" dt="2026-07-20T20:37:58.221" v="170"/>
        <pc:sldMkLst>
          <pc:docMk/>
          <pc:sldMk cId="3313327487" sldId="272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313327487" sldId="272"/>
            <ac:spMk id="2" creationId="{6631EE93-E29C-0856-FA13-6E687ECED552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313327487" sldId="272"/>
            <ac:spMk id="3" creationId="{3E8D6C1A-F161-DA19-4E9F-CBA12E9304EA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313327487" sldId="272"/>
            <ac:spMk id="4" creationId="{45F31939-D2CC-8225-BCBF-E21379C61211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313327487" sldId="272"/>
            <ac:spMk id="5" creationId="{13C5450E-4C93-8E87-6ABF-4DF1B2E3A62B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313327487" sldId="272"/>
            <ac:spMk id="6" creationId="{D381A0E9-230D-A32F-8BD3-C407BB0F7ADA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313327487" sldId="272"/>
            <ac:spMk id="7" creationId="{2AF55D9B-F4B5-F7C1-8874-DBC80FE18E6B}"/>
          </ac:spMkLst>
        </pc:spChg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3313327487" sldId="272"/>
            <ac:spMk id="8" creationId="{397D8D07-607F-4080-8929-7773F7948C77}"/>
          </ac:spMkLst>
        </pc:spChg>
      </pc:sldChg>
      <pc:sldChg chg="addSp delSp modSp add mod ord">
        <pc:chgData name="Nicolette Wascavage" userId="b464297e-ebf3-462e-99f5-79aa149cfd0c" providerId="ADAL" clId="{9A7ABAB8-C9D2-442D-9F1F-FEDCB7ABB6DE}" dt="2026-07-20T20:37:58.221" v="170"/>
        <pc:sldMkLst>
          <pc:docMk/>
          <pc:sldMk cId="2819878255" sldId="273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2819878255" sldId="273"/>
            <ac:spMk id="2" creationId="{7B2CBABD-4B2C-5A59-70F0-FAB800EC97B5}"/>
          </ac:spMkLst>
        </pc:spChg>
        <pc:spChg chg="del mod">
          <ac:chgData name="Nicolette Wascavage" userId="b464297e-ebf3-462e-99f5-79aa149cfd0c" providerId="ADAL" clId="{9A7ABAB8-C9D2-442D-9F1F-FEDCB7ABB6DE}" dt="2026-07-20T20:10:29.727" v="35" actId="478"/>
          <ac:spMkLst>
            <pc:docMk/>
            <pc:sldMk cId="2819878255" sldId="273"/>
            <ac:spMk id="3" creationId="{A576F0F8-589D-B2C2-2F85-C8E90E568093}"/>
          </ac:spMkLst>
        </pc:spChg>
        <pc:spChg chg="mod">
          <ac:chgData name="Nicolette Wascavage" userId="b464297e-ebf3-462e-99f5-79aa149cfd0c" providerId="ADAL" clId="{9A7ABAB8-C9D2-442D-9F1F-FEDCB7ABB6DE}" dt="2026-07-20T20:12:13.016" v="104" actId="27636"/>
          <ac:spMkLst>
            <pc:docMk/>
            <pc:sldMk cId="2819878255" sldId="273"/>
            <ac:spMk id="4" creationId="{ADB40B2D-9C5F-BE5A-440D-3DF019F6465C}"/>
          </ac:spMkLst>
        </pc:spChg>
        <pc:spChg chg="add del mod">
          <ac:chgData name="Nicolette Wascavage" userId="b464297e-ebf3-462e-99f5-79aa149cfd0c" providerId="ADAL" clId="{9A7ABAB8-C9D2-442D-9F1F-FEDCB7ABB6DE}" dt="2026-07-20T20:10:12.539" v="10" actId="21"/>
          <ac:spMkLst>
            <pc:docMk/>
            <pc:sldMk cId="2819878255" sldId="273"/>
            <ac:spMk id="6" creationId="{DD32BC28-B093-E9FA-EFF1-5AD8F5C48CA4}"/>
          </ac:spMkLst>
        </pc:spChg>
        <pc:spChg chg="add del mod">
          <ac:chgData name="Nicolette Wascavage" userId="b464297e-ebf3-462e-99f5-79aa149cfd0c" providerId="ADAL" clId="{9A7ABAB8-C9D2-442D-9F1F-FEDCB7ABB6DE}" dt="2026-07-20T20:10:37.954" v="38" actId="21"/>
          <ac:spMkLst>
            <pc:docMk/>
            <pc:sldMk cId="2819878255" sldId="273"/>
            <ac:spMk id="9" creationId="{C65FF2C9-0167-F53F-A642-E5D3C9C6FFAC}"/>
          </ac:spMkLst>
        </pc:spChg>
        <pc:spChg chg="add del mod">
          <ac:chgData name="Nicolette Wascavage" userId="b464297e-ebf3-462e-99f5-79aa149cfd0c" providerId="ADAL" clId="{9A7ABAB8-C9D2-442D-9F1F-FEDCB7ABB6DE}" dt="2026-07-20T20:10:55.827" v="43" actId="478"/>
          <ac:spMkLst>
            <pc:docMk/>
            <pc:sldMk cId="2819878255" sldId="273"/>
            <ac:spMk id="11" creationId="{F4C51F74-5E75-E2BD-7D9B-85318FDF106C}"/>
          </ac:spMkLst>
        </pc:spChg>
        <pc:graphicFrameChg chg="add mod modGraphic">
          <ac:chgData name="Nicolette Wascavage" userId="b464297e-ebf3-462e-99f5-79aa149cfd0c" providerId="ADAL" clId="{9A7ABAB8-C9D2-442D-9F1F-FEDCB7ABB6DE}" dt="2026-07-20T20:11:57.514" v="102" actId="20577"/>
          <ac:graphicFrameMkLst>
            <pc:docMk/>
            <pc:sldMk cId="2819878255" sldId="273"/>
            <ac:graphicFrameMk id="12" creationId="{B61556EC-CAF3-31F6-8303-6E51AF8BDAA9}"/>
          </ac:graphicFrameMkLst>
        </pc:graphicFrameChg>
        <pc:picChg chg="del">
          <ac:chgData name="Nicolette Wascavage" userId="b464297e-ebf3-462e-99f5-79aa149cfd0c" providerId="ADAL" clId="{9A7ABAB8-C9D2-442D-9F1F-FEDCB7ABB6DE}" dt="2026-07-20T20:10:09.872" v="9" actId="478"/>
          <ac:picMkLst>
            <pc:docMk/>
            <pc:sldMk cId="2819878255" sldId="273"/>
            <ac:picMk id="7" creationId="{8FB00B2D-971A-D581-B74C-4D57E2A6D50D}"/>
          </ac:picMkLst>
        </pc:picChg>
      </pc:sldChg>
      <pc:sldChg chg="new del">
        <pc:chgData name="Nicolette Wascavage" userId="b464297e-ebf3-462e-99f5-79aa149cfd0c" providerId="ADAL" clId="{9A7ABAB8-C9D2-442D-9F1F-FEDCB7ABB6DE}" dt="2026-07-20T20:09:35.846" v="3" actId="2696"/>
        <pc:sldMkLst>
          <pc:docMk/>
          <pc:sldMk cId="3100464595" sldId="273"/>
        </pc:sldMkLst>
      </pc:sldChg>
      <pc:sldChg chg="delSp modSp add del mod">
        <pc:chgData name="Nicolette Wascavage" userId="b464297e-ebf3-462e-99f5-79aa149cfd0c" providerId="ADAL" clId="{9A7ABAB8-C9D2-442D-9F1F-FEDCB7ABB6DE}" dt="2026-07-20T20:14:39.407" v="161" actId="2696"/>
        <pc:sldMkLst>
          <pc:docMk/>
          <pc:sldMk cId="2492026781" sldId="274"/>
        </pc:sldMkLst>
        <pc:spChg chg="mod">
          <ac:chgData name="Nicolette Wascavage" userId="b464297e-ebf3-462e-99f5-79aa149cfd0c" providerId="ADAL" clId="{9A7ABAB8-C9D2-442D-9F1F-FEDCB7ABB6DE}" dt="2026-07-20T20:13:12.375" v="135" actId="20577"/>
          <ac:spMkLst>
            <pc:docMk/>
            <pc:sldMk cId="2492026781" sldId="274"/>
            <ac:spMk id="2" creationId="{384863B3-14BD-640F-4B7D-EAE66B2A01F7}"/>
          </ac:spMkLst>
        </pc:spChg>
        <pc:spChg chg="mod">
          <ac:chgData name="Nicolette Wascavage" userId="b464297e-ebf3-462e-99f5-79aa149cfd0c" providerId="ADAL" clId="{9A7ABAB8-C9D2-442D-9F1F-FEDCB7ABB6DE}" dt="2026-07-20T20:13:23.944" v="137" actId="27636"/>
          <ac:spMkLst>
            <pc:docMk/>
            <pc:sldMk cId="2492026781" sldId="274"/>
            <ac:spMk id="4" creationId="{D242DCD5-F708-3D7A-F287-D5909BE546AC}"/>
          </ac:spMkLst>
        </pc:spChg>
        <pc:graphicFrameChg chg="del">
          <ac:chgData name="Nicolette Wascavage" userId="b464297e-ebf3-462e-99f5-79aa149cfd0c" providerId="ADAL" clId="{9A7ABAB8-C9D2-442D-9F1F-FEDCB7ABB6DE}" dt="2026-07-20T20:13:25.298" v="138" actId="478"/>
          <ac:graphicFrameMkLst>
            <pc:docMk/>
            <pc:sldMk cId="2492026781" sldId="274"/>
            <ac:graphicFrameMk id="12" creationId="{4B7387A0-FA27-FAE1-C9E5-02107CE801E1}"/>
          </ac:graphicFrameMkLst>
        </pc:graphicFrameChg>
      </pc:sldChg>
      <pc:sldChg chg="new del">
        <pc:chgData name="Nicolette Wascavage" userId="b464297e-ebf3-462e-99f5-79aa149cfd0c" providerId="ADAL" clId="{9A7ABAB8-C9D2-442D-9F1F-FEDCB7ABB6DE}" dt="2026-07-20T20:10:00.989" v="8" actId="2696"/>
        <pc:sldMkLst>
          <pc:docMk/>
          <pc:sldMk cId="3953557764" sldId="274"/>
        </pc:sldMkLst>
      </pc:sldChg>
      <pc:sldChg chg="addSp delSp modSp add del mod ord">
        <pc:chgData name="Nicolette Wascavage" userId="b464297e-ebf3-462e-99f5-79aa149cfd0c" providerId="ADAL" clId="{9A7ABAB8-C9D2-442D-9F1F-FEDCB7ABB6DE}" dt="2026-07-20T20:35:30.366" v="167" actId="2696"/>
        <pc:sldMkLst>
          <pc:docMk/>
          <pc:sldMk cId="2394036387" sldId="275"/>
        </pc:sldMkLst>
        <pc:spChg chg="mod">
          <ac:chgData name="Nicolette Wascavage" userId="b464297e-ebf3-462e-99f5-79aa149cfd0c" providerId="ADAL" clId="{9A7ABAB8-C9D2-442D-9F1F-FEDCB7ABB6DE}" dt="2026-07-20T20:13:58.040" v="144"/>
          <ac:spMkLst>
            <pc:docMk/>
            <pc:sldMk cId="2394036387" sldId="275"/>
            <ac:spMk id="2" creationId="{AB25058E-865D-5C58-2A7F-E81F61CEC3AE}"/>
          </ac:spMkLst>
        </pc:spChg>
        <pc:spChg chg="del">
          <ac:chgData name="Nicolette Wascavage" userId="b464297e-ebf3-462e-99f5-79aa149cfd0c" providerId="ADAL" clId="{9A7ABAB8-C9D2-442D-9F1F-FEDCB7ABB6DE}" dt="2026-07-20T20:14:06.232" v="147" actId="478"/>
          <ac:spMkLst>
            <pc:docMk/>
            <pc:sldMk cId="2394036387" sldId="275"/>
            <ac:spMk id="3" creationId="{482F9B66-C333-11B2-D359-F78695A772EA}"/>
          </ac:spMkLst>
        </pc:spChg>
        <pc:spChg chg="mod">
          <ac:chgData name="Nicolette Wascavage" userId="b464297e-ebf3-462e-99f5-79aa149cfd0c" providerId="ADAL" clId="{9A7ABAB8-C9D2-442D-9F1F-FEDCB7ABB6DE}" dt="2026-07-20T20:14:36.542" v="160" actId="1076"/>
          <ac:spMkLst>
            <pc:docMk/>
            <pc:sldMk cId="2394036387" sldId="275"/>
            <ac:spMk id="4" creationId="{72E4841C-CD69-291B-4442-125B2ED10BD8}"/>
          </ac:spMkLst>
        </pc:spChg>
        <pc:spChg chg="add del mod">
          <ac:chgData name="Nicolette Wascavage" userId="b464297e-ebf3-462e-99f5-79aa149cfd0c" providerId="ADAL" clId="{9A7ABAB8-C9D2-442D-9F1F-FEDCB7ABB6DE}" dt="2026-07-20T20:14:00.305" v="146" actId="478"/>
          <ac:spMkLst>
            <pc:docMk/>
            <pc:sldMk cId="2394036387" sldId="275"/>
            <ac:spMk id="6" creationId="{8D8A48E5-21EF-2C67-D277-DC1CAACC713B}"/>
          </ac:spMkLst>
        </pc:spChg>
        <pc:spChg chg="add del mod">
          <ac:chgData name="Nicolette Wascavage" userId="b464297e-ebf3-462e-99f5-79aa149cfd0c" providerId="ADAL" clId="{9A7ABAB8-C9D2-442D-9F1F-FEDCB7ABB6DE}" dt="2026-07-20T20:14:08.434" v="148" actId="21"/>
          <ac:spMkLst>
            <pc:docMk/>
            <pc:sldMk cId="2394036387" sldId="275"/>
            <ac:spMk id="9" creationId="{93FE51C7-4A24-A439-33A3-03CFC3CBC31E}"/>
          </ac:spMkLst>
        </pc:spChg>
        <pc:spChg chg="add del mod">
          <ac:chgData name="Nicolette Wascavage" userId="b464297e-ebf3-462e-99f5-79aa149cfd0c" providerId="ADAL" clId="{9A7ABAB8-C9D2-442D-9F1F-FEDCB7ABB6DE}" dt="2026-07-20T20:14:17.415" v="150" actId="21"/>
          <ac:spMkLst>
            <pc:docMk/>
            <pc:sldMk cId="2394036387" sldId="275"/>
            <ac:spMk id="10" creationId="{93FE51C7-4A24-A439-33A3-03CFC3CBC31E}"/>
          </ac:spMkLst>
        </pc:spChg>
        <pc:picChg chg="del">
          <ac:chgData name="Nicolette Wascavage" userId="b464297e-ebf3-462e-99f5-79aa149cfd0c" providerId="ADAL" clId="{9A7ABAB8-C9D2-442D-9F1F-FEDCB7ABB6DE}" dt="2026-07-20T20:13:59.398" v="145" actId="478"/>
          <ac:picMkLst>
            <pc:docMk/>
            <pc:sldMk cId="2394036387" sldId="275"/>
            <ac:picMk id="7" creationId="{F003816E-F85D-AD8D-18AA-C50FF0ABC3B3}"/>
          </ac:picMkLst>
        </pc:picChg>
      </pc:sldChg>
      <pc:sldChg chg="delSp modSp add mod">
        <pc:chgData name="Nicolette Wascavage" userId="b464297e-ebf3-462e-99f5-79aa149cfd0c" providerId="ADAL" clId="{9A7ABAB8-C9D2-442D-9F1F-FEDCB7ABB6DE}" dt="2026-07-20T20:37:58.221" v="170"/>
        <pc:sldMkLst>
          <pc:docMk/>
          <pc:sldMk cId="760401272" sldId="276"/>
        </pc:sldMkLst>
        <pc:spChg chg="mod">
          <ac:chgData name="Nicolette Wascavage" userId="b464297e-ebf3-462e-99f5-79aa149cfd0c" providerId="ADAL" clId="{9A7ABAB8-C9D2-442D-9F1F-FEDCB7ABB6DE}" dt="2026-07-20T20:37:58.221" v="170"/>
          <ac:spMkLst>
            <pc:docMk/>
            <pc:sldMk cId="760401272" sldId="276"/>
            <ac:spMk id="2" creationId="{A9F35732-4136-CB82-3E84-ED3D189264BB}"/>
          </ac:spMkLst>
        </pc:spChg>
        <pc:spChg chg="mod">
          <ac:chgData name="Nicolette Wascavage" userId="b464297e-ebf3-462e-99f5-79aa149cfd0c" providerId="ADAL" clId="{9A7ABAB8-C9D2-442D-9F1F-FEDCB7ABB6DE}" dt="2026-07-20T20:35:25.803" v="165" actId="27636"/>
          <ac:spMkLst>
            <pc:docMk/>
            <pc:sldMk cId="760401272" sldId="276"/>
            <ac:spMk id="4" creationId="{E147E7DA-A608-F7DD-7721-95A8DEF5EE19}"/>
          </ac:spMkLst>
        </pc:spChg>
        <pc:graphicFrameChg chg="del">
          <ac:chgData name="Nicolette Wascavage" userId="b464297e-ebf3-462e-99f5-79aa149cfd0c" providerId="ADAL" clId="{9A7ABAB8-C9D2-442D-9F1F-FEDCB7ABB6DE}" dt="2026-07-20T20:35:27.927" v="166" actId="21"/>
          <ac:graphicFrameMkLst>
            <pc:docMk/>
            <pc:sldMk cId="760401272" sldId="276"/>
            <ac:graphicFrameMk id="12" creationId="{CAD38994-DCB3-5918-C2EB-A791C6D7E058}"/>
          </ac:graphicFrameMkLst>
        </pc:graphicFrameChg>
      </pc:sldChg>
      <pc:sldChg chg="new del">
        <pc:chgData name="Nicolette Wascavage" userId="b464297e-ebf3-462e-99f5-79aa149cfd0c" providerId="ADAL" clId="{9A7ABAB8-C9D2-442D-9F1F-FEDCB7ABB6DE}" dt="2026-07-20T20:37:11.175" v="169" actId="2696"/>
        <pc:sldMkLst>
          <pc:docMk/>
          <pc:sldMk cId="392243333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0CF6EB-C03D-05F2-D1FD-5201E1F8DBB4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2042"/>
                </a:schemeClr>
              </a:gs>
              <a:gs pos="100000">
                <a:schemeClr val="accent4">
                  <a:alpha val="64000"/>
                  <a:lumMod val="97558"/>
                  <a:lumOff val="2442"/>
                </a:schemeClr>
              </a:gs>
              <a:gs pos="35000">
                <a:schemeClr val="tx2">
                  <a:lumMod val="74523"/>
                  <a:alpha val="90804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0DD59-58AA-2A37-91A1-D24645A72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29" y="2655330"/>
            <a:ext cx="673031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783F2-0A2B-2B77-7E68-6442073E1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529" y="5135005"/>
            <a:ext cx="6730314" cy="10310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76669" y="560731"/>
            <a:ext cx="3939026" cy="14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0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Event Promo Slide Al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8CDEF3-FD16-AE63-21B6-D106ADCCF3B8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8146"/>
                </a:schemeClr>
              </a:gs>
              <a:gs pos="100000">
                <a:schemeClr val="accent4">
                  <a:alpha val="62011"/>
                </a:schemeClr>
              </a:gs>
              <a:gs pos="36000">
                <a:schemeClr val="tx2">
                  <a:lumMod val="100000"/>
                  <a:alpha val="97902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5614" y="782552"/>
            <a:ext cx="5400773" cy="1975893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94DF7D2-6A38-E028-33A6-93E17CDA29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5653173"/>
            <a:ext cx="9144000" cy="422275"/>
          </a:xfrm>
        </p:spPr>
        <p:txBody>
          <a:bodyPr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 algn="ctr">
              <a:buFontTx/>
              <a:buNone/>
              <a:defRPr/>
            </a:lvl2pPr>
            <a:lvl3pPr algn="ctr">
              <a:buFontTx/>
              <a:buNone/>
              <a:defRPr/>
            </a:lvl3pPr>
            <a:lvl4pPr algn="ctr">
              <a:buFontTx/>
              <a:buNone/>
              <a:defRPr/>
            </a:lvl4pPr>
            <a:lvl5pPr algn="ctr">
              <a:buFontTx/>
              <a:buNone/>
              <a:defRPr/>
            </a:lvl5pPr>
          </a:lstStyle>
          <a:p>
            <a:r>
              <a:rPr lang="en-US" sz="2000" b="0" i="0" spc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Accepted August 10 - 26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4C423E-486B-91D1-A815-DD3043D04F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17872" y="3302392"/>
            <a:ext cx="4744064" cy="960013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E445682-B13B-492B-4CC5-E4BA9DCCA4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1920" y="3604269"/>
            <a:ext cx="4328160" cy="442913"/>
          </a:xfrm>
        </p:spPr>
        <p:txBody>
          <a:bodyPr anchor="ctr"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Registration Now Open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F131945-2E35-39BF-3B5E-8725DDBFFD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111750"/>
            <a:ext cx="9144000" cy="541338"/>
          </a:xfrm>
        </p:spPr>
        <p:txBody>
          <a:bodyPr/>
          <a:lstStyle>
            <a:lvl1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2pPr>
            <a:lvl3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3pPr>
            <a:lvl4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4pPr>
            <a:lvl5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5pPr>
          </a:lstStyle>
          <a:p>
            <a:pPr lvl="0"/>
            <a:r>
              <a:rPr lang="en-US"/>
              <a:t>LATE-BREAKING ABSTRACTS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AC9636-675B-A9A4-DE7C-7C12DE2C02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17486" y="4710441"/>
            <a:ext cx="1957028" cy="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3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868DEBB-9E7B-A875-5CC8-B8C5FBBEA6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ED975F-AD53-A180-86CC-311FA1958568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45126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778D57E4-4228-815E-1593-C6AF9370F2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67218-6EF3-A6A3-9A8D-B3F7CD805F15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9298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2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770184"/>
            <a:ext cx="6775878" cy="1512642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3487250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255834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30523D-935A-566C-EDA3-4761FC375986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44375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3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946030"/>
            <a:ext cx="6775878" cy="2168769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4323803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431680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3400A-DCF4-63B3-439B-22D7C2C3938C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6836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51E0-3C5C-70F9-C1FB-33548E12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0CFDD-B58E-AED0-55E6-31499DF92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  <a:lvl2pPr>
              <a:defRPr>
                <a:latin typeface="Poppins" pitchFamily="2" charset="77"/>
                <a:cs typeface="Poppins" pitchFamily="2" charset="77"/>
              </a:defRPr>
            </a:lvl2pPr>
            <a:lvl3pPr>
              <a:defRPr>
                <a:latin typeface="Poppins" pitchFamily="2" charset="77"/>
                <a:cs typeface="Poppins" pitchFamily="2" charset="77"/>
              </a:defRPr>
            </a:lvl3pPr>
            <a:lvl4pPr>
              <a:defRPr>
                <a:latin typeface="Poppins" pitchFamily="2" charset="77"/>
                <a:cs typeface="Poppins" pitchFamily="2" charset="77"/>
              </a:defRPr>
            </a:lvl4pPr>
            <a:lvl5pPr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AB48D-02F2-2A9C-0D68-DEFE8787417E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0352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8B82-DB23-D378-E0C4-C38E9A779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8285256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C5071-864B-302D-50BF-5D53EA970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37051"/>
            <a:ext cx="8285256" cy="11248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F812C7-0993-B0D1-A847-0A7FFE0529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1200" y="322729"/>
            <a:ext cx="2124635" cy="11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8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1F3FE-6D94-9874-7966-883C9A172D69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13032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Photo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BAE198-DC0C-4B7C-8818-120FCAE5D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1440" y="1778000"/>
            <a:ext cx="4913948" cy="42052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F43E8-0493-A2B5-BBA8-4811B3A43F3A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87793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ntent Left Photo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BAE198-DC0C-4B7C-8818-120FCAE5D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1440" y="1778000"/>
            <a:ext cx="4913948" cy="42052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A5795-63FB-8817-F419-7942B4393503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92257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77F5EE-9CEC-476A-9940-5E8A7096C01B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83266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57542D-9D47-59C6-C5A0-EE12B22B713A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778803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D38FC7-CE32-F9A4-0FBB-C103DD92B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60F10-ADD5-925B-E652-61332A024DA6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536567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827E566-D24D-A973-E43E-6CD29FA27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2960DD-8318-F1AE-EFC6-62FF9A9E7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38A935E-157B-D8FD-166D-85890D9A2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8FAED-3665-33FB-1A16-5DCDF3932D1E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688779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7600" y="914081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7600" y="2649140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1117600" y="2201784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7600" y="3383597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50977" y="3743005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7600" y="44199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7600" y="47755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600" y="51311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5550" y="3761682"/>
            <a:ext cx="225426" cy="2235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D6F66-8B93-1745-3F56-2600A1638679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89780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9924" y="1573839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9924" y="3158427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4809924" y="2711071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9924" y="3892884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3301" y="4252292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9924" y="49292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9924" y="52848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24" y="56404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17874" y="4270969"/>
            <a:ext cx="225426" cy="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2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47249-CB1B-7D5F-FE83-2DDE8DA9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DDCCD-0CD1-5220-7DD1-F5F7F5611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080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6" r:id="rId4"/>
    <p:sldLayoutId id="2147483664" r:id="rId5"/>
    <p:sldLayoutId id="2147483665" r:id="rId6"/>
    <p:sldLayoutId id="2147483650" r:id="rId7"/>
    <p:sldLayoutId id="2147483651" r:id="rId8"/>
    <p:sldLayoutId id="2147483653" r:id="rId9"/>
    <p:sldLayoutId id="2147483669" r:id="rId10"/>
    <p:sldLayoutId id="2147483670" r:id="rId11"/>
    <p:sldLayoutId id="2147483668" r:id="rId12"/>
    <p:sldLayoutId id="2147483655" r:id="rId13"/>
    <p:sldLayoutId id="2147483657" r:id="rId14"/>
    <p:sldLayoutId id="2147483667" r:id="rId15"/>
    <p:sldLayoutId id="2147483671" r:id="rId16"/>
    <p:sldLayoutId id="214748367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None/>
        <a:defRPr sz="2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4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46631-A6A0-C054-E279-10B4F11ED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BABD-4B2C-5A59-70F0-FAB800EC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Disclosure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40B2D-9C5F-BE5A-440D-3DF019F64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10515600" cy="447236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>
                <a:solidFill>
                  <a:srgbClr val="FF0000"/>
                </a:solidFill>
              </a:rPr>
              <a:t>Please edit this slide to include one of the following and delete the red text: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/>
              <a:t>I have financial relationships to report within the past 24 months with ACCME defined ineligible companies.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 algn="ctr">
              <a:buClr>
                <a:schemeClr val="dk1"/>
              </a:buClr>
              <a:buSzPts val="2800"/>
            </a:pPr>
            <a:endParaRPr lang="en-US" sz="3600" dirty="0">
              <a:solidFill>
                <a:srgbClr val="FF0000"/>
              </a:solidFill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lang="en-US" sz="3600" dirty="0">
                <a:solidFill>
                  <a:srgbClr val="FF0000"/>
                </a:solidFill>
              </a:rPr>
              <a:t>OR</a:t>
            </a:r>
          </a:p>
          <a:p>
            <a:pPr lvl="0">
              <a:buClr>
                <a:schemeClr val="dk1"/>
              </a:buClr>
              <a:buSzPts val="2800"/>
            </a:pPr>
            <a:r>
              <a:rPr lang="en-US" dirty="0"/>
              <a:t>I do not have any relationships to report within the last 24 months with ACCME defined ineligible companies.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61556EC-CAF3-31F6-8303-6E51AF8BD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239268"/>
              </p:ext>
            </p:extLst>
          </p:nvPr>
        </p:nvGraphicFramePr>
        <p:xfrm>
          <a:off x="2032000" y="3370612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2383270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12993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 of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Nature of Relationship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93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7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987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B4EE1-C64C-F433-5130-A0899D9DE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5732-4136-CB82-3E84-ED3D1892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Unlabeled/Investigational Uses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7E7DA-A608-F7DD-7721-95A8DEF5E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10515600" cy="44723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>
                <a:solidFill>
                  <a:srgbClr val="FF0000"/>
                </a:solidFill>
              </a:rPr>
              <a:t>Please edit this slide to include one of the following and delete the red text: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buClr>
                <a:schemeClr val="dk1"/>
              </a:buClr>
              <a:buSzPts val="2800"/>
            </a:pPr>
            <a:r>
              <a:rPr lang="en-US" dirty="0"/>
              <a:t>I will be discussing unlabeled/investigational uses of medical devices or pharmaceuticals during this presentation. </a:t>
            </a:r>
            <a:r>
              <a:rPr lang="en-US" dirty="0">
                <a:solidFill>
                  <a:srgbClr val="FF0000"/>
                </a:solidFill>
              </a:rPr>
              <a:t>(If you will be, please provide information on the nature of what you will be discussing.)</a:t>
            </a:r>
          </a:p>
          <a:p>
            <a:pPr lvl="0">
              <a:buClr>
                <a:schemeClr val="dk1"/>
              </a:buClr>
              <a:buSzPts val="2800"/>
            </a:pPr>
            <a:endParaRPr lang="en-US" sz="900" dirty="0">
              <a:highlight>
                <a:srgbClr val="FFFF00"/>
              </a:highlight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lang="en-US" sz="3600" dirty="0">
                <a:solidFill>
                  <a:srgbClr val="FF0000"/>
                </a:solidFill>
              </a:rPr>
              <a:t>OR</a:t>
            </a:r>
          </a:p>
          <a:p>
            <a:pPr>
              <a:buSzPts val="2800"/>
            </a:pPr>
            <a:r>
              <a:rPr lang="en-US" dirty="0"/>
              <a:t>I will not be discussing unlabeled/investigational uses of medical devices or pharmaceuticals during this presentation. 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6040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55891-817A-E308-EB7E-76E7E5659B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Presentation Title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0DCC00-8CFF-0D79-902F-CF7CECA672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Add subtitle or supporting text here</a:t>
            </a:r>
          </a:p>
        </p:txBody>
      </p:sp>
    </p:spTree>
    <p:extLst>
      <p:ext uri="{BB962C8B-B14F-4D97-AF65-F5344CB8AC3E}">
        <p14:creationId xmlns:p14="http://schemas.microsoft.com/office/powerpoint/2010/main" val="1119337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3430-EC56-F702-F020-91C594F4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Cover or Section Header Title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F2429-43D8-9F54-0D02-AC70806A1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descriptive text here</a:t>
            </a:r>
          </a:p>
        </p:txBody>
      </p:sp>
    </p:spTree>
    <p:extLst>
      <p:ext uri="{BB962C8B-B14F-4D97-AF65-F5344CB8AC3E}">
        <p14:creationId xmlns:p14="http://schemas.microsoft.com/office/powerpoint/2010/main" val="276978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CD7A-2990-E77E-F661-FDBD64619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ACA8-A368-A3F1-A30E-61F66501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Section Divider 2-Line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68B0-CDDF-C803-9C48-ABA2F61E6D5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Add descriptive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62586-0236-2A00-767C-05B48CC37C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182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FB1EE-CBD1-9E8D-DB40-219FAF5E8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27E4-0E08-F387-9CDD-A3D42D719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Section Divider Slide With a 3-Line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8BD53-0247-0346-80F5-FC461B18295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Add descriptive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932B1-08A3-872B-32F7-77BA7D6E0F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54732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48DCE-63E7-B97D-123C-92F61A1D0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Heading Goes Here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8A5BFA1-0390-D7D5-5921-A79DD3CB869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140" r="12140"/>
          <a:stretch/>
        </p:blipFill>
        <p:spPr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2D96D-376F-16DC-365E-AA855CBA4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1600"/>
              <a:t>Place content here. Lorem ipsum dolor sit </a:t>
            </a:r>
            <a:r>
              <a:rPr lang="en-US" sz="1600" err="1"/>
              <a:t>consectetur</a:t>
            </a:r>
            <a:r>
              <a:rPr lang="en-US" sz="1600"/>
              <a:t> </a:t>
            </a:r>
            <a:r>
              <a:rPr lang="en-US" sz="1600" err="1"/>
              <a:t>adipiscinametg</a:t>
            </a:r>
            <a:r>
              <a:rPr lang="en-US" sz="1600"/>
              <a:t> </a:t>
            </a:r>
            <a:r>
              <a:rPr lang="en-US" sz="1600" err="1"/>
              <a:t>elit</a:t>
            </a:r>
            <a:r>
              <a:rPr lang="en-US" sz="1600"/>
              <a:t>. </a:t>
            </a:r>
            <a:r>
              <a:rPr lang="en-US" sz="1600" err="1"/>
              <a:t>Quisque</a:t>
            </a:r>
            <a:r>
              <a:rPr lang="en-US" sz="1600"/>
              <a:t> </a:t>
            </a:r>
            <a:r>
              <a:rPr lang="en-US" sz="1600" err="1"/>
              <a:t>faucibus</a:t>
            </a:r>
            <a:r>
              <a:rPr lang="en-US" sz="1600"/>
              <a:t> ex </a:t>
            </a:r>
            <a:r>
              <a:rPr lang="en-US" sz="1600" err="1"/>
              <a:t>sapien</a:t>
            </a:r>
            <a:r>
              <a:rPr lang="en-US" sz="1600"/>
              <a:t> vitae </a:t>
            </a:r>
            <a:r>
              <a:rPr lang="en-US" sz="1600" err="1"/>
              <a:t>pellentesque</a:t>
            </a:r>
            <a:r>
              <a:rPr lang="en-US" sz="1600"/>
              <a:t> </a:t>
            </a:r>
            <a:r>
              <a:rPr lang="en-US" sz="1600" err="1"/>
              <a:t>sem</a:t>
            </a:r>
            <a:r>
              <a:rPr lang="en-US" sz="1600"/>
              <a:t> </a:t>
            </a:r>
            <a:r>
              <a:rPr lang="en-US" sz="1600" err="1"/>
              <a:t>placerat</a:t>
            </a:r>
            <a:r>
              <a:rPr lang="en-US" sz="1600"/>
              <a:t>. In id cursus mi </a:t>
            </a:r>
            <a:r>
              <a:rPr lang="en-US" sz="1600" err="1"/>
              <a:t>pretium</a:t>
            </a:r>
            <a:r>
              <a:rPr lang="en-US" sz="1600"/>
              <a:t> </a:t>
            </a:r>
            <a:r>
              <a:rPr lang="en-US" sz="1600" err="1"/>
              <a:t>tellus</a:t>
            </a:r>
            <a:r>
              <a:rPr lang="en-US" sz="1600"/>
              <a:t> </a:t>
            </a:r>
            <a:r>
              <a:rPr lang="en-US" sz="1600" err="1"/>
              <a:t>duis</a:t>
            </a:r>
            <a:r>
              <a:rPr lang="en-US" sz="1600"/>
              <a:t> convallis. Tempus </a:t>
            </a:r>
            <a:r>
              <a:rPr lang="en-US" sz="1600" err="1"/>
              <a:t>leo</a:t>
            </a:r>
            <a:r>
              <a:rPr lang="en-US" sz="1600"/>
              <a:t> </a:t>
            </a:r>
            <a:r>
              <a:rPr lang="en-US" sz="1600" err="1"/>
              <a:t>eu</a:t>
            </a:r>
            <a:r>
              <a:rPr lang="en-US" sz="1600"/>
              <a:t> </a:t>
            </a:r>
            <a:r>
              <a:rPr lang="en-US" sz="1600" err="1"/>
              <a:t>aenean</a:t>
            </a:r>
            <a:r>
              <a:rPr lang="en-US" sz="1600"/>
              <a:t> sed diam </a:t>
            </a:r>
            <a:r>
              <a:rPr lang="en-US" sz="1600" err="1"/>
              <a:t>urna</a:t>
            </a:r>
            <a:r>
              <a:rPr lang="en-US" sz="1600"/>
              <a:t> </a:t>
            </a:r>
            <a:r>
              <a:rPr lang="en-US" sz="1600" err="1"/>
              <a:t>tempor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136943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DE104-8903-D5CC-ABFA-0FA0B2499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E037A87-1F6B-8BFB-F04D-0F844869A0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137" r="12137"/>
          <a:stretch/>
        </p:blipFill>
        <p:spPr>
          <a:prstGeom prst="rect">
            <a:avLst/>
          </a:prstGeom>
          <a:blipFill>
            <a:blip r:embed="rId3"/>
            <a:stretch>
              <a:fillRect t="-8578" b="-8578"/>
            </a:stretch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E70797-60E0-7EC6-B985-FF1D952BF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Heading Goes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E6D11-A507-E108-F96C-74F594448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/>
              <a:t>Place content here. Lorem ipsum dolor sit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adipiscinametg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Quisque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ex </a:t>
            </a:r>
            <a:r>
              <a:rPr lang="en-US" err="1"/>
              <a:t>sapien</a:t>
            </a:r>
            <a:r>
              <a:rPr lang="en-US"/>
              <a:t> vitae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sem</a:t>
            </a:r>
            <a:r>
              <a:rPr lang="en-US"/>
              <a:t> </a:t>
            </a:r>
            <a:r>
              <a:rPr lang="en-US" err="1"/>
              <a:t>placerat</a:t>
            </a:r>
            <a:r>
              <a:rPr lang="en-US"/>
              <a:t>. In id cursus mi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convallis. Tempus </a:t>
            </a:r>
            <a:r>
              <a:rPr lang="en-US" err="1"/>
              <a:t>leo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aenean</a:t>
            </a:r>
            <a:r>
              <a:rPr lang="en-US"/>
              <a:t> sed diam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25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94EE3-3C71-673B-CF2C-177C66E7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Heading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64D45-C19F-568D-46EE-32EEB1B4A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COLUMN HEADING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304BD-8E95-538E-7933-CFEC7FFA45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Content goes 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Bullet one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/>
              <a:t>Sub-bullet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EF81E9-3433-24E3-DAC6-46FED7BC2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COLUMN HEADING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1A9360-FC4D-F2C3-7E84-59439B67F220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/>
              <a:t>Content goes 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Bullet one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/>
              <a:t>Sub-bullet</a:t>
            </a:r>
          </a:p>
        </p:txBody>
      </p:sp>
    </p:spTree>
    <p:extLst>
      <p:ext uri="{BB962C8B-B14F-4D97-AF65-F5344CB8AC3E}">
        <p14:creationId xmlns:p14="http://schemas.microsoft.com/office/powerpoint/2010/main" val="2494881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B8049-A4A6-46B8-012C-20A6F7823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4A7E-8142-B5CB-E3FA-8EE0419C4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Heading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5DE1EE-7EC0-061C-87DB-90E00EFD8D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COLUMN HEADING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52204-0547-9FA4-759F-99F054C601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Content goes 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Bullet one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/>
              <a:t>Sub-bullet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AB7D8C-2EB2-6B1A-B61F-464AC168E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COLUMN HEADING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43AD528-1554-F759-30F2-FFED8494B4D2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/>
              <a:t>Content goes 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Bullet one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/>
              <a:t>Sub-bullet</a:t>
            </a:r>
          </a:p>
        </p:txBody>
      </p:sp>
    </p:spTree>
    <p:extLst>
      <p:ext uri="{BB962C8B-B14F-4D97-AF65-F5344CB8AC3E}">
        <p14:creationId xmlns:p14="http://schemas.microsoft.com/office/powerpoint/2010/main" val="2474645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EBC41-CF4B-B158-940F-9243D7898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Heading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B1F8B-2A7C-81F4-CC7D-57CC493CA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SUBHEADING GOES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CC27D-8797-DC4C-DDFF-0B843B8576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Descriptive text goes here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B83225E-CA8A-90F0-77B4-1CFA22409D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1054" r="110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03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C1291-007D-CD69-29DA-86F2991BC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2ECD-BDB7-CD7D-86A1-5DBD4A37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Heading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24946-B6BD-5FC0-2859-AB95C1CF8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SUBHEADING GOES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B993A-5D65-0DE2-AB86-8885392EB7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Descriptive text goes here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42F85F4-BE78-79ED-8F53-A9A54451838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1054" r="11054"/>
          <a:stretch/>
        </p:blipFill>
        <p:spPr>
          <a:prstGeom prst="rect">
            <a:avLst/>
          </a:prstGeom>
          <a:blipFill>
            <a:blip r:embed="rId3"/>
            <a:stretch>
              <a:fillRect t="-8578" b="-8578"/>
            </a:stretch>
          </a:blipFill>
        </p:spPr>
      </p:pic>
    </p:spTree>
    <p:extLst>
      <p:ext uri="{BB962C8B-B14F-4D97-AF65-F5344CB8AC3E}">
        <p14:creationId xmlns:p14="http://schemas.microsoft.com/office/powerpoint/2010/main" val="3207400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1EE93-E29C-0856-FA13-6E687ECED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D6C1A-F161-DA19-4E9F-CBA12E9304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Jane Doe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1939-D2CC-8225-BCBF-E21379C612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err="1"/>
              <a:t>jane@janedoe.com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C5450E-4C93-8E87-6ABF-4DF1B2E3A6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@jane-doe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81A0E9-230D-A32F-8BD3-C407BB0F7A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err="1"/>
              <a:t>janedoe.com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F55D9B-F4B5-F7C1-8874-DBC80FE18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err="1"/>
              <a:t>janedoe.com</a:t>
            </a:r>
            <a:r>
              <a:rPr lang="en-US"/>
              <a:t>/presentation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97D8D07-607F-4080-8929-7773F7948C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err="1"/>
              <a:t>janedoe.com</a:t>
            </a:r>
            <a:r>
              <a:rPr lang="en-US"/>
              <a:t>/resources</a:t>
            </a:r>
          </a:p>
        </p:txBody>
      </p:sp>
    </p:spTree>
    <p:extLst>
      <p:ext uri="{BB962C8B-B14F-4D97-AF65-F5344CB8AC3E}">
        <p14:creationId xmlns:p14="http://schemas.microsoft.com/office/powerpoint/2010/main" val="3313327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HG Colors">
      <a:dk1>
        <a:srgbClr val="000000"/>
      </a:dk1>
      <a:lt1>
        <a:srgbClr val="FFFFFF"/>
      </a:lt1>
      <a:dk2>
        <a:srgbClr val="3D1B72"/>
      </a:dk2>
      <a:lt2>
        <a:srgbClr val="E8E8E8"/>
      </a:lt2>
      <a:accent1>
        <a:srgbClr val="802072"/>
      </a:accent1>
      <a:accent2>
        <a:srgbClr val="0079BE"/>
      </a:accent2>
      <a:accent3>
        <a:srgbClr val="00C2D4"/>
      </a:accent3>
      <a:accent4>
        <a:srgbClr val="CB1463"/>
      </a:accent4>
      <a:accent5>
        <a:srgbClr val="B97CB3"/>
      </a:accent5>
      <a:accent6>
        <a:srgbClr val="9C27B0"/>
      </a:accent6>
      <a:hlink>
        <a:srgbClr val="0079BE"/>
      </a:hlink>
      <a:folHlink>
        <a:srgbClr val="0079BE"/>
      </a:folHlink>
    </a:clrScheme>
    <a:fontScheme name="Office">
      <a:majorFont>
        <a:latin typeface="Poppins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SHG_2026-Meeting_Presentation-Template_v2" id="{133A966B-E252-CC48-AC7A-CBACD1DAEADF}" vid="{5196C0CB-8F14-B64C-8AE1-058E5E4F7F9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86AD4C6FB3904FB4609D4219665ACE" ma:contentTypeVersion="19" ma:contentTypeDescription="Create a new document." ma:contentTypeScope="" ma:versionID="8c4b881d9c71de9d67cf55ac92bddba0">
  <xsd:schema xmlns:xsd="http://www.w3.org/2001/XMLSchema" xmlns:xs="http://www.w3.org/2001/XMLSchema" xmlns:p="http://schemas.microsoft.com/office/2006/metadata/properties" xmlns:ns2="70ea2ee2-4c99-46ca-a792-c761d070e4a5" xmlns:ns3="bd1495d9-dd84-4863-939f-1a6491f2b40a" targetNamespace="http://schemas.microsoft.com/office/2006/metadata/properties" ma:root="true" ma:fieldsID="09c5af080f197a286874686798b0e5ce" ns2:_="" ns3:_="">
    <xsd:import namespace="70ea2ee2-4c99-46ca-a792-c761d070e4a5"/>
    <xsd:import namespace="bd1495d9-dd84-4863-939f-1a6491f2b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a2ee2-4c99-46ca-a792-c761d070e4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15f6b0c-865f-4deb-9f25-5989217073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1495d9-dd84-4863-939f-1a6491f2b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9e99d7b-dc28-49bc-87fd-42e5b575e48b}" ma:internalName="TaxCatchAll" ma:showField="CatchAllData" ma:web="bd1495d9-dd84-4863-939f-1a6491f2b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ea2ee2-4c99-46ca-a792-c761d070e4a5">
      <Terms xmlns="http://schemas.microsoft.com/office/infopath/2007/PartnerControls"/>
    </lcf76f155ced4ddcb4097134ff3c332f>
    <TaxCatchAll xmlns="bd1495d9-dd84-4863-939f-1a6491f2b40a" xsi:nil="true"/>
  </documentManagement>
</p:properties>
</file>

<file path=customXml/itemProps1.xml><?xml version="1.0" encoding="utf-8"?>
<ds:datastoreItem xmlns:ds="http://schemas.openxmlformats.org/officeDocument/2006/customXml" ds:itemID="{E7641684-0CDD-469D-9096-B75366F9F2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275879-947A-4287-AC9D-412154D2CD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ea2ee2-4c99-46ca-a792-c761d070e4a5"/>
    <ds:schemaRef ds:uri="bd1495d9-dd84-4863-939f-1a6491f2b4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FF33C4-C9A6-4F7B-B3A4-1CEA2444D80A}">
  <ds:schemaRefs>
    <ds:schemaRef ds:uri="0989c8c5-3ecf-4741-ac27-4eafdcdb0eb5"/>
    <ds:schemaRef ds:uri="e85e54c3-ecd7-43bc-a601-368b4442b234"/>
    <ds:schemaRef ds:uri="http://schemas.microsoft.com/office/2006/metadata/properties"/>
    <ds:schemaRef ds:uri="http://schemas.microsoft.com/office/infopath/2007/PartnerControls"/>
    <ds:schemaRef ds:uri="70ea2ee2-4c99-46ca-a792-c761d070e4a5"/>
    <ds:schemaRef ds:uri="bd1495d9-dd84-4863-939f-1a6491f2b40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354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Poppins</vt:lpstr>
      <vt:lpstr>Poppins Medium</vt:lpstr>
      <vt:lpstr>Poppins SemiBold</vt:lpstr>
      <vt:lpstr>System Font Regular</vt:lpstr>
      <vt:lpstr>Office Theme</vt:lpstr>
      <vt:lpstr>Financial Disclosure</vt:lpstr>
      <vt:lpstr>Unlabeled/Investigational Uses</vt:lpstr>
      <vt:lpstr>Presentation Title Goes Here</vt:lpstr>
      <vt:lpstr>Cover or Section Header Title Slide</vt:lpstr>
      <vt:lpstr>Section Divider 2-Line Title Goes Here</vt:lpstr>
      <vt:lpstr>Section Divider Slide With a 3-Line Title Goes Here</vt:lpstr>
      <vt:lpstr>Heading Goes Here</vt:lpstr>
      <vt:lpstr>Heading Goes Here</vt:lpstr>
      <vt:lpstr>Heading Goes Here</vt:lpstr>
      <vt:lpstr>Heading Goes Here</vt:lpstr>
      <vt:lpstr>Heading Goes Here</vt:lpstr>
      <vt:lpstr>Heading Goes Here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Meredith Jannsen</dc:creator>
  <cp:keywords/>
  <dc:description/>
  <cp:lastModifiedBy>Nicolette Wascavage</cp:lastModifiedBy>
  <cp:revision>2</cp:revision>
  <dcterms:created xsi:type="dcterms:W3CDTF">2026-07-20T19:34:24Z</dcterms:created>
  <dcterms:modified xsi:type="dcterms:W3CDTF">2026-07-20T20:38:08Z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40bfbb-6c90-4a62-9b49-2c1e34e8c35f_Enabled">
    <vt:lpwstr>true</vt:lpwstr>
  </property>
  <property fmtid="{D5CDD505-2E9C-101B-9397-08002B2CF9AE}" pid="3" name="MSIP_Label_3a40bfbb-6c90-4a62-9b49-2c1e34e8c35f_SetDate">
    <vt:lpwstr>2026-07-20T19:36:00Z</vt:lpwstr>
  </property>
  <property fmtid="{D5CDD505-2E9C-101B-9397-08002B2CF9AE}" pid="4" name="MSIP_Label_3a40bfbb-6c90-4a62-9b49-2c1e34e8c35f_Method">
    <vt:lpwstr>Standard</vt:lpwstr>
  </property>
  <property fmtid="{D5CDD505-2E9C-101B-9397-08002B2CF9AE}" pid="5" name="MSIP_Label_3a40bfbb-6c90-4a62-9b49-2c1e34e8c35f_Name">
    <vt:lpwstr>defa4170-0d19-0005-0004-bc88714345d2</vt:lpwstr>
  </property>
  <property fmtid="{D5CDD505-2E9C-101B-9397-08002B2CF9AE}" pid="6" name="MSIP_Label_3a40bfbb-6c90-4a62-9b49-2c1e34e8c35f_SiteId">
    <vt:lpwstr>566daa24-69bb-4ac6-b6bf-7dab26ca6b3e</vt:lpwstr>
  </property>
  <property fmtid="{D5CDD505-2E9C-101B-9397-08002B2CF9AE}" pid="7" name="MSIP_Label_3a40bfbb-6c90-4a62-9b49-2c1e34e8c35f_ActionId">
    <vt:lpwstr>7f4f681b-e6fe-4528-bdc7-6cb0c417fd10</vt:lpwstr>
  </property>
  <property fmtid="{D5CDD505-2E9C-101B-9397-08002B2CF9AE}" pid="8" name="MSIP_Label_3a40bfbb-6c90-4a62-9b49-2c1e34e8c35f_ContentBits">
    <vt:lpwstr>0</vt:lpwstr>
  </property>
  <property fmtid="{D5CDD505-2E9C-101B-9397-08002B2CF9AE}" pid="9" name="MSIP_Label_3a40bfbb-6c90-4a62-9b49-2c1e34e8c35f_Tag">
    <vt:lpwstr>10, 3, 0, 1</vt:lpwstr>
  </property>
  <property fmtid="{D5CDD505-2E9C-101B-9397-08002B2CF9AE}" pid="10" name="ContentTypeId">
    <vt:lpwstr>0x0101008586AD4C6FB3904FB4609D4219665ACE</vt:lpwstr>
  </property>
  <property fmtid="{D5CDD505-2E9C-101B-9397-08002B2CF9AE}" pid="11" name="MediaServiceImageTags">
    <vt:lpwstr/>
  </property>
</Properties>
</file>