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tte Wascavage" userId="b464297e-ebf3-462e-99f5-79aa149cfd0c" providerId="ADAL" clId="{9A7ABAB8-C9D2-442D-9F1F-FEDCB7ABB6DE}"/>
    <pc:docChg chg="delSld">
      <pc:chgData name="Nicolette Wascavage" userId="b464297e-ebf3-462e-99f5-79aa149cfd0c" providerId="ADAL" clId="{9A7ABAB8-C9D2-442D-9F1F-FEDCB7ABB6DE}" dt="2026-07-27T18:13:20.297" v="0" actId="2696"/>
      <pc:docMkLst>
        <pc:docMk/>
      </pc:docMkLst>
      <pc:sldChg chg="del">
        <pc:chgData name="Nicolette Wascavage" userId="b464297e-ebf3-462e-99f5-79aa149cfd0c" providerId="ADAL" clId="{9A7ABAB8-C9D2-442D-9F1F-FEDCB7ABB6DE}" dt="2026-07-27T18:13:20.297" v="0" actId="2696"/>
        <pc:sldMkLst>
          <pc:docMk/>
          <pc:sldMk cId="760401272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0CF6EB-C03D-05F2-D1FD-5201E1F8DBB4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2042"/>
                </a:schemeClr>
              </a:gs>
              <a:gs pos="100000">
                <a:schemeClr val="accent4">
                  <a:alpha val="64000"/>
                  <a:lumMod val="97558"/>
                  <a:lumOff val="2442"/>
                </a:schemeClr>
              </a:gs>
              <a:gs pos="35000">
                <a:schemeClr val="tx2">
                  <a:lumMod val="74523"/>
                  <a:alpha val="90804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0DD59-58AA-2A37-91A1-D24645A7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29" y="2655330"/>
            <a:ext cx="673031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783F2-0A2B-2B77-7E68-6442073E1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529" y="5135005"/>
            <a:ext cx="6730314" cy="10310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76669" y="560731"/>
            <a:ext cx="3939026" cy="14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Event Promo Slide Al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8CDEF3-FD16-AE63-21B6-D106ADCCF3B8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8146"/>
                </a:schemeClr>
              </a:gs>
              <a:gs pos="100000">
                <a:schemeClr val="accent4">
                  <a:alpha val="62011"/>
                </a:schemeClr>
              </a:gs>
              <a:gs pos="36000">
                <a:schemeClr val="tx2">
                  <a:lumMod val="100000"/>
                  <a:alpha val="97902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5614" y="782552"/>
            <a:ext cx="5400773" cy="1975893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94DF7D2-6A38-E028-33A6-93E17CDA29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653173"/>
            <a:ext cx="9144000" cy="422275"/>
          </a:xfrm>
        </p:spPr>
        <p:txBody>
          <a:bodyPr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 algn="ctr">
              <a:buFontTx/>
              <a:buNone/>
              <a:defRPr/>
            </a:lvl2pPr>
            <a:lvl3pPr algn="ctr">
              <a:buFontTx/>
              <a:buNone/>
              <a:defRPr/>
            </a:lvl3pPr>
            <a:lvl4pPr algn="ctr">
              <a:buFontTx/>
              <a:buNone/>
              <a:defRPr/>
            </a:lvl4pPr>
            <a:lvl5pPr algn="ctr">
              <a:buFontTx/>
              <a:buNone/>
              <a:defRPr/>
            </a:lvl5pPr>
          </a:lstStyle>
          <a:p>
            <a:r>
              <a:rPr lang="en-US" sz="2000" b="0" i="0" spc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Accepted August 10 - 26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4C423E-486B-91D1-A815-DD3043D04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17872" y="3302392"/>
            <a:ext cx="4744064" cy="960013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E445682-B13B-492B-4CC5-E4BA9DCCA4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1920" y="3604269"/>
            <a:ext cx="4328160" cy="442913"/>
          </a:xfrm>
        </p:spPr>
        <p:txBody>
          <a:bodyPr anchor="ctr"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Registration Now Open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F131945-2E35-39BF-3B5E-8725DDBFFD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111750"/>
            <a:ext cx="9144000" cy="541338"/>
          </a:xfrm>
        </p:spPr>
        <p:txBody>
          <a:bodyPr/>
          <a:lstStyle>
            <a:lvl1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en-US"/>
              <a:t>LATE-BREAKING ABSTRACTS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C9636-675B-A9A4-DE7C-7C12DE2C02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17486" y="4710441"/>
            <a:ext cx="1957028" cy="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3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868DEBB-9E7B-A875-5CC8-B8C5FBBEA6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D975F-AD53-A180-86CC-311FA1958568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451260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778D57E4-4228-815E-1593-C6AF9370F2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67218-6EF3-A6A3-9A8D-B3F7CD805F15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92982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2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770184"/>
            <a:ext cx="6775878" cy="1512642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3487250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255834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0523D-935A-566C-EDA3-4761FC375986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443751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3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946030"/>
            <a:ext cx="6775878" cy="2168769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4323803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431680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3400A-DCF4-63B3-439B-22D7C2C3938C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683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51E0-3C5C-70F9-C1FB-33548E12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0CFDD-B58E-AED0-55E6-31499DF9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  <a:lvl2pPr>
              <a:defRPr>
                <a:latin typeface="Poppins" pitchFamily="2" charset="77"/>
                <a:cs typeface="Poppins" pitchFamily="2" charset="77"/>
              </a:defRPr>
            </a:lvl2pPr>
            <a:lvl3pPr>
              <a:defRPr>
                <a:latin typeface="Poppins" pitchFamily="2" charset="77"/>
                <a:cs typeface="Poppins" pitchFamily="2" charset="77"/>
              </a:defRPr>
            </a:lvl3pPr>
            <a:lvl4pPr>
              <a:defRPr>
                <a:latin typeface="Poppins" pitchFamily="2" charset="77"/>
                <a:cs typeface="Poppins" pitchFamily="2" charset="77"/>
              </a:defRPr>
            </a:lvl4pPr>
            <a:lvl5pPr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AB48D-02F2-2A9C-0D68-DEFE8787417E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0352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8B82-DB23-D378-E0C4-C38E9A77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285256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C5071-864B-302D-50BF-5D53EA97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37051"/>
            <a:ext cx="8285256" cy="11248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F812C7-0993-B0D1-A847-0A7FFE0529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1200" y="322729"/>
            <a:ext cx="2124635" cy="11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1F3FE-6D94-9874-7966-883C9A172D69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13032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0CF6EB-C03D-05F2-D1FD-5201E1F8DBB4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2042"/>
                </a:schemeClr>
              </a:gs>
              <a:gs pos="100000">
                <a:schemeClr val="accent4">
                  <a:alpha val="64000"/>
                  <a:lumMod val="97558"/>
                  <a:lumOff val="2442"/>
                </a:schemeClr>
              </a:gs>
              <a:gs pos="35000">
                <a:schemeClr val="tx2">
                  <a:lumMod val="74523"/>
                  <a:alpha val="90804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0DD59-58AA-2A37-91A1-D24645A72A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29" y="2655330"/>
            <a:ext cx="6730314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783F2-0A2B-2B77-7E68-6442073E1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529" y="5135005"/>
            <a:ext cx="6730314" cy="103101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76669" y="560731"/>
            <a:ext cx="3939026" cy="14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7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Event Promo Slide Alt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18CDEF3-FD16-AE63-21B6-D106ADCCF3B8}"/>
              </a:ext>
            </a:extLst>
          </p:cNvPr>
          <p:cNvSpPr/>
          <p:nvPr userDrawn="1"/>
        </p:nvSpPr>
        <p:spPr>
          <a:xfrm>
            <a:off x="-12192" y="0"/>
            <a:ext cx="12204192" cy="6858000"/>
          </a:xfrm>
          <a:prstGeom prst="rect">
            <a:avLst/>
          </a:prstGeom>
          <a:gradFill>
            <a:gsLst>
              <a:gs pos="67000">
                <a:schemeClr val="accent1">
                  <a:alpha val="88146"/>
                </a:schemeClr>
              </a:gs>
              <a:gs pos="100000">
                <a:schemeClr val="accent4">
                  <a:alpha val="62011"/>
                </a:schemeClr>
              </a:gs>
              <a:gs pos="36000">
                <a:schemeClr val="tx2">
                  <a:lumMod val="100000"/>
                  <a:alpha val="97902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5825D-4319-93AE-5CDA-1E0F71E1B8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95614" y="782552"/>
            <a:ext cx="5400773" cy="1975893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94DF7D2-6A38-E028-33A6-93E17CDA29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5653173"/>
            <a:ext cx="9144000" cy="422275"/>
          </a:xfrm>
        </p:spPr>
        <p:txBody>
          <a:bodyPr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 algn="ctr">
              <a:buFontTx/>
              <a:buNone/>
              <a:defRPr/>
            </a:lvl2pPr>
            <a:lvl3pPr algn="ctr">
              <a:buFontTx/>
              <a:buNone/>
              <a:defRPr/>
            </a:lvl3pPr>
            <a:lvl4pPr algn="ctr">
              <a:buFontTx/>
              <a:buNone/>
              <a:defRPr/>
            </a:lvl4pPr>
            <a:lvl5pPr algn="ctr">
              <a:buFontTx/>
              <a:buNone/>
              <a:defRPr/>
            </a:lvl5pPr>
          </a:lstStyle>
          <a:p>
            <a:r>
              <a:rPr lang="en-US" sz="2000" b="0" i="0" spc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Accepted August 10 - 26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4C423E-486B-91D1-A815-DD3043D04F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17872" y="3302392"/>
            <a:ext cx="4744064" cy="960013"/>
          </a:xfrm>
          <a:prstGeom prst="rect">
            <a:avLst/>
          </a:prstGeom>
        </p:spPr>
      </p:pic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E445682-B13B-492B-4CC5-E4BA9DCCA4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1920" y="3604269"/>
            <a:ext cx="4328160" cy="442913"/>
          </a:xfrm>
        </p:spPr>
        <p:txBody>
          <a:bodyPr anchor="ctr"/>
          <a:lstStyle>
            <a:lvl1pPr algn="ctr">
              <a:buFontTx/>
              <a:buNone/>
              <a:defRPr>
                <a:solidFill>
                  <a:schemeClr val="bg1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Registration Now Open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F131945-2E35-39BF-3B5E-8725DDBFFD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111750"/>
            <a:ext cx="9144000" cy="541338"/>
          </a:xfrm>
        </p:spPr>
        <p:txBody>
          <a:bodyPr/>
          <a:lstStyle>
            <a:lvl1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1pPr>
            <a:lvl2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2pPr>
            <a:lvl3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3pPr>
            <a:lvl4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4pPr>
            <a:lvl5pPr algn="ctr">
              <a:buFontTx/>
              <a:buNone/>
              <a:defRPr sz="2800" b="1" i="0" spc="300">
                <a:solidFill>
                  <a:schemeClr val="accent3"/>
                </a:solidFill>
                <a:latin typeface="Poppins SemiBold" pitchFamily="2" charset="77"/>
                <a:cs typeface="Poppins SemiBold" pitchFamily="2" charset="77"/>
              </a:defRPr>
            </a:lvl5pPr>
          </a:lstStyle>
          <a:p>
            <a:pPr lvl="0"/>
            <a:r>
              <a:rPr lang="en-US"/>
              <a:t>LATE-BREAKING ABSTRACTS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AC9636-675B-A9A4-DE7C-7C12DE2C02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117486" y="4710441"/>
            <a:ext cx="1957028" cy="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31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B868DEBB-9E7B-A875-5CC8-B8C5FBBEA6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ED975F-AD53-A180-86CC-311FA1958568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451260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Award Winner Slide Templa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4022" y="1215342"/>
            <a:ext cx="5851366" cy="2483772"/>
          </a:xfrm>
        </p:spPr>
        <p:txBody>
          <a:bodyPr anchor="b"/>
          <a:lstStyle>
            <a:lvl1pPr>
              <a:defRPr sz="40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Award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4022" y="4809695"/>
            <a:ext cx="5493162" cy="112218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Credentials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9A3337-7041-DEF3-8E69-24C196F18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4022" y="3855038"/>
            <a:ext cx="5851366" cy="43360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Name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AE4735C-B610-9439-A9AC-72E04BFCBB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4022" y="4288646"/>
            <a:ext cx="5851366" cy="365125"/>
          </a:xfrm>
        </p:spPr>
        <p:txBody>
          <a:bodyPr/>
          <a:lstStyle>
            <a:lvl1pPr>
              <a:buNone/>
              <a:defRPr sz="1800" b="0" i="0">
                <a:latin typeface="Poppins Medium" pitchFamily="2" charset="77"/>
                <a:cs typeface="Poppins Medium" pitchFamily="2" charset="77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Awardee Title</a:t>
            </a:r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778D57E4-4228-815E-1593-C6AF9370F2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896091" cy="659975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67218-6EF3-A6A3-9A8D-B3F7CD805F15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92982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2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770184"/>
            <a:ext cx="6775878" cy="1512642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3487250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255834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30523D-935A-566C-EDA3-4761FC375986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443751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Section Divider 3-line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DDA68-993B-3CAD-824E-0F4FCAB24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7539" y="1946030"/>
            <a:ext cx="6775878" cy="2168769"/>
          </a:xfrm>
        </p:spPr>
        <p:txBody>
          <a:bodyPr bIns="0" anchor="b" anchorCtr="0"/>
          <a:lstStyle>
            <a:lvl1pPr>
              <a:defRPr sz="4800" b="0" i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D5436-5338-E1B9-12A4-812FDF91397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07538" y="4323803"/>
            <a:ext cx="6775878" cy="1009280"/>
          </a:xfrm>
        </p:spPr>
        <p:txBody>
          <a:bodyPr tIns="0" anchor="t" anchorCtr="0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2B23FDC-3BE2-86E2-F454-DF9F18140A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07538" y="1431680"/>
            <a:ext cx="3775075" cy="514350"/>
          </a:xfrm>
        </p:spPr>
        <p:txBody>
          <a:bodyPr/>
          <a:lstStyle>
            <a:lvl1pPr>
              <a:buNone/>
              <a:defRPr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53400A-DCF4-63B3-439B-22D7C2C3938C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68362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B51E0-3C5C-70F9-C1FB-33548E129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0CFDD-B58E-AED0-55E6-31499DF92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itchFamily="2" charset="77"/>
                <a:cs typeface="Poppins" pitchFamily="2" charset="77"/>
              </a:defRPr>
            </a:lvl1pPr>
            <a:lvl2pPr>
              <a:defRPr>
                <a:latin typeface="Poppins" pitchFamily="2" charset="77"/>
                <a:cs typeface="Poppins" pitchFamily="2" charset="77"/>
              </a:defRPr>
            </a:lvl2pPr>
            <a:lvl3pPr>
              <a:defRPr>
                <a:latin typeface="Poppins" pitchFamily="2" charset="77"/>
                <a:cs typeface="Poppins" pitchFamily="2" charset="77"/>
              </a:defRPr>
            </a:lvl3pPr>
            <a:lvl4pPr>
              <a:defRPr>
                <a:latin typeface="Poppins" pitchFamily="2" charset="77"/>
                <a:cs typeface="Poppins" pitchFamily="2" charset="77"/>
              </a:defRPr>
            </a:lvl4pPr>
            <a:lvl5pPr>
              <a:defRPr>
                <a:latin typeface="Poppins" pitchFamily="2" charset="77"/>
                <a:cs typeface="Poppins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AB48D-02F2-2A9C-0D68-DEFE8787417E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03529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88B82-DB23-D378-E0C4-C38E9A77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8285256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C5071-864B-302D-50BF-5D53EA970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837051"/>
            <a:ext cx="8285256" cy="11248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F812C7-0993-B0D1-A847-0A7FFE0529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01200" y="322729"/>
            <a:ext cx="2124635" cy="11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588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01F3FE-6D94-9874-7966-883C9A172D69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130320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A5795-63FB-8817-F419-7942B4393503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92257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77F5EE-9CEC-476A-9940-5E8A7096C01B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83266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57542D-9D47-59C6-C5A0-EE12B22B713A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778803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38FC7-CE32-F9A4-0FBB-C103DD92B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60F10-ADD5-925B-E652-61332A024DA6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5365672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827E566-D24D-A973-E43E-6CD29FA27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960DD-8318-F1AE-EFC6-62FF9A9E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38A935E-157B-D8FD-166D-85890D9A2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8FAED-3665-33FB-1A16-5DCDF3932D1E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688779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600" y="914081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7600" y="2649140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1117600" y="2201784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7600" y="3383597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0977" y="3743005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7600" y="44199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7600" y="47755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600" y="51311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5550" y="3761682"/>
            <a:ext cx="225426" cy="223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D6F66-8B93-1745-3F56-2600A1638679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897800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9924" y="1573839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9924" y="3158427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4809924" y="2711071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9924" y="3892884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301" y="4252292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9924" y="49292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9924" y="52848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24" y="56404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17874" y="4270969"/>
            <a:ext cx="225426" cy="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27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DF43E8-0493-A2B5-BBA8-4811B3A43F3A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877937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 Left Photo 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FBAE198-DC0C-4B7C-8818-120FCAE5D4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1440" y="1778000"/>
            <a:ext cx="4913948" cy="420528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CA5795-63FB-8817-F419-7942B4393503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392257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3AD42-F7D3-274D-59FB-264FDF2A9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B5763-C924-D720-626F-282C2140EE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C9CA4-EE72-E1B3-FD0A-4ADC2FCA1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71762"/>
            <a:ext cx="5157787" cy="33121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DB13D-1828-9145-9400-2C216355721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Poppins SemiBold" pitchFamily="2" charset="77"/>
                <a:cs typeface="Poppins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053C45-6878-578C-24D6-84BA786B7DF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8270" y="2671761"/>
            <a:ext cx="5157787" cy="33121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77F5EE-9CEC-476A-9940-5E8A7096C01B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2832665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57542D-9D47-59C6-C5A0-EE12B22B713A}"/>
              </a:ext>
            </a:extLst>
          </p:cNvPr>
          <p:cNvSpPr txBox="1"/>
          <p:nvPr userDrawn="1"/>
        </p:nvSpPr>
        <p:spPr>
          <a:xfrm>
            <a:off x="9655401" y="6516190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17788039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EDC8B-84D4-7D9A-A91E-6AE0CAC2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38FC7-CE32-F9A4-0FBB-C103DD92B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00D94-1C7C-F2E5-89B7-23D7DC595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F60F10-ADD5-925B-E652-61332A024DA6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536567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827E566-D24D-A973-E43E-6CD29FA277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74060"/>
            <a:ext cx="5803059" cy="510988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960DD-8318-F1AE-EFC6-62FF9A9E7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627096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38A935E-157B-D8FD-166D-85890D9A2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75214"/>
            <a:ext cx="3932237" cy="2581835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88FAED-3665-33FB-1A16-5DCDF3932D1E}"/>
              </a:ext>
            </a:extLst>
          </p:cNvPr>
          <p:cNvSpPr txBox="1"/>
          <p:nvPr userDrawn="1"/>
        </p:nvSpPr>
        <p:spPr>
          <a:xfrm>
            <a:off x="9655401" y="6292766"/>
            <a:ext cx="232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26887790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7600" y="914081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7600" y="2649140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1117600" y="2201784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5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7600" y="3383597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50977" y="3743005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17600" y="44199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17600" y="47755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17600" y="5131117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5550" y="3761682"/>
            <a:ext cx="225426" cy="2235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6D6F66-8B93-1745-3F56-2600A1638679}"/>
              </a:ext>
            </a:extLst>
          </p:cNvPr>
          <p:cNvSpPr txBox="1"/>
          <p:nvPr userDrawn="1"/>
        </p:nvSpPr>
        <p:spPr>
          <a:xfrm>
            <a:off x="208721" y="6470374"/>
            <a:ext cx="42440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>
                <a:solidFill>
                  <a:schemeClr val="bg1"/>
                </a:solidFill>
                <a:latin typeface="Poppins Medium" pitchFamily="2" charset="77"/>
                <a:cs typeface="Poppins Medium" pitchFamily="2" charset="77"/>
              </a:rPr>
              <a:t>ASHG</a:t>
            </a:r>
            <a:r>
              <a:rPr lang="en-US" sz="12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Annual Meeting 2026</a:t>
            </a:r>
          </a:p>
        </p:txBody>
      </p:sp>
    </p:spTree>
    <p:extLst>
      <p:ext uri="{BB962C8B-B14F-4D97-AF65-F5344CB8AC3E}">
        <p14:creationId xmlns:p14="http://schemas.microsoft.com/office/powerpoint/2010/main" val="897800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CD8A1-9F14-16C9-AF53-035F87B96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9924" y="1573839"/>
            <a:ext cx="6548120" cy="752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928F84-C6DB-9856-FDCE-DDC84BE0A3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09924" y="3158427"/>
            <a:ext cx="6548438" cy="447675"/>
          </a:xfrm>
        </p:spPr>
        <p:txBody>
          <a:bodyPr/>
          <a:lstStyle/>
          <a:p>
            <a:pPr lvl="0"/>
            <a:r>
              <a:rPr lang="en-US"/>
              <a:t>Presenter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A01B90-154C-C2C1-BB5B-C96F52089AA7}"/>
              </a:ext>
            </a:extLst>
          </p:cNvPr>
          <p:cNvSpPr txBox="1"/>
          <p:nvPr userDrawn="1"/>
        </p:nvSpPr>
        <p:spPr>
          <a:xfrm>
            <a:off x="4809924" y="2711071"/>
            <a:ext cx="44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>
                <a:solidFill>
                  <a:schemeClr val="accent4"/>
                </a:solidFill>
                <a:latin typeface="Poppins SemiBold" pitchFamily="2" charset="77"/>
                <a:cs typeface="Poppins SemiBold" pitchFamily="2" charset="77"/>
              </a:rPr>
              <a:t>CONTACT INFO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6504BED3-9E9D-3176-DB88-7B7C3E812A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9924" y="3892884"/>
            <a:ext cx="6548438" cy="335596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2B850C0-7660-1A94-7958-25B0BF3118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3301" y="4252292"/>
            <a:ext cx="6215062" cy="335596"/>
          </a:xfrm>
        </p:spPr>
        <p:txBody>
          <a:bodyPr anchor="ctr" anchorCtr="0"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@your-</a:t>
            </a:r>
            <a:r>
              <a:rPr lang="en-US" err="1"/>
              <a:t>linkedin</a:t>
            </a:r>
            <a:r>
              <a:rPr lang="en-US"/>
              <a:t>-handle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F1454AA-860D-1387-8EE1-3D6220FB99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9924" y="49292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Website URL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792CBAE-74AA-10AC-CD27-07FC18904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9924" y="52848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2nd Link (optional)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DC0607DD-0727-BE66-A517-A7A0C94F33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9924" y="5640404"/>
            <a:ext cx="6548438" cy="335596"/>
          </a:xfrm>
        </p:spPr>
        <p:txBody>
          <a:bodyPr/>
          <a:lstStyle>
            <a:lvl1pPr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3rd Link (optional)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EDBFA6-5E78-CE04-40CF-CA537C43F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17874" y="4270969"/>
            <a:ext cx="225426" cy="2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27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447249-CB1B-7D5F-FE83-2DDE8DA9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DDCCD-0CD1-5220-7DD1-F5F7F561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08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6" r:id="rId4"/>
    <p:sldLayoutId id="2147483664" r:id="rId5"/>
    <p:sldLayoutId id="2147483665" r:id="rId6"/>
    <p:sldLayoutId id="2147483650" r:id="rId7"/>
    <p:sldLayoutId id="2147483651" r:id="rId8"/>
    <p:sldLayoutId id="2147483653" r:id="rId9"/>
    <p:sldLayoutId id="2147483678" r:id="rId10"/>
    <p:sldLayoutId id="2147483684" r:id="rId11"/>
    <p:sldLayoutId id="2147483685" r:id="rId12"/>
    <p:sldLayoutId id="2147483688" r:id="rId13"/>
    <p:sldLayoutId id="2147483686" r:id="rId14"/>
    <p:sldLayoutId id="2147483687" r:id="rId15"/>
    <p:sldLayoutId id="2147483679" r:id="rId16"/>
    <p:sldLayoutId id="2147483680" r:id="rId17"/>
    <p:sldLayoutId id="2147483681" r:id="rId18"/>
    <p:sldLayoutId id="2147483670" r:id="rId19"/>
    <p:sldLayoutId id="2147483668" r:id="rId20"/>
    <p:sldLayoutId id="2147483655" r:id="rId21"/>
    <p:sldLayoutId id="2147483657" r:id="rId22"/>
    <p:sldLayoutId id="2147483667" r:id="rId23"/>
    <p:sldLayoutId id="2147483671" r:id="rId24"/>
    <p:sldLayoutId id="2147483672" r:id="rId25"/>
    <p:sldLayoutId id="2147483669" r:id="rId26"/>
    <p:sldLayoutId id="2147483675" r:id="rId27"/>
    <p:sldLayoutId id="2147483690" r:id="rId28"/>
    <p:sldLayoutId id="2147483682" r:id="rId29"/>
    <p:sldLayoutId id="2147483683" r:id="rId30"/>
    <p:sldLayoutId id="2147483689" r:id="rId31"/>
    <p:sldLayoutId id="2147483676" r:id="rId32"/>
    <p:sldLayoutId id="2147483677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None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46631-A6A0-C054-E279-10B4F11ED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CBABD-4B2C-5A59-70F0-FAB800EC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Disclosure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40B2D-9C5F-BE5A-440D-3DF019F646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690688"/>
            <a:ext cx="10515600" cy="4472368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>
                <a:solidFill>
                  <a:srgbClr val="FF0000"/>
                </a:solidFill>
              </a:rPr>
              <a:t>Please edit this slide to include one of the following and delete the red text: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r>
              <a:rPr lang="en-US" dirty="0"/>
              <a:t>I have financial relationships to report within the past 24 months with ACCME defined ineligible companies.</a:t>
            </a:r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>
              <a:spcBef>
                <a:spcPts val="0"/>
              </a:spcBef>
              <a:buClr>
                <a:schemeClr val="dk1"/>
              </a:buClr>
              <a:buSzPts val="2400"/>
            </a:pPr>
            <a:endParaRPr lang="en-US" dirty="0"/>
          </a:p>
          <a:p>
            <a:pPr lvl="0" algn="ctr">
              <a:buClr>
                <a:schemeClr val="dk1"/>
              </a:buClr>
              <a:buSzPts val="2800"/>
            </a:pPr>
            <a:endParaRPr lang="en-US" sz="3600" dirty="0">
              <a:solidFill>
                <a:srgbClr val="FF0000"/>
              </a:solidFill>
            </a:endParaRPr>
          </a:p>
          <a:p>
            <a:pPr lvl="0" algn="ctr">
              <a:buClr>
                <a:schemeClr val="dk1"/>
              </a:buClr>
              <a:buSzPts val="2800"/>
            </a:pPr>
            <a:r>
              <a:rPr lang="en-US" sz="3600" dirty="0">
                <a:solidFill>
                  <a:srgbClr val="FF0000"/>
                </a:solidFill>
              </a:rPr>
              <a:t>OR</a:t>
            </a:r>
          </a:p>
          <a:p>
            <a:pPr lvl="0">
              <a:buClr>
                <a:schemeClr val="dk1"/>
              </a:buClr>
              <a:buSzPts val="2800"/>
            </a:pPr>
            <a:r>
              <a:rPr lang="en-US" dirty="0"/>
              <a:t>I do not have any relationships to report within the last 24 months with ACCME defined ineligible companies.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61556EC-CAF3-31F6-8303-6E51AF8BD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239268"/>
              </p:ext>
            </p:extLst>
          </p:nvPr>
        </p:nvGraphicFramePr>
        <p:xfrm>
          <a:off x="2032000" y="3370612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32383270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1299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 of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Nature of Relationship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93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7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9878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HG Colors">
      <a:dk1>
        <a:srgbClr val="000000"/>
      </a:dk1>
      <a:lt1>
        <a:srgbClr val="FFFFFF"/>
      </a:lt1>
      <a:dk2>
        <a:srgbClr val="3D1B72"/>
      </a:dk2>
      <a:lt2>
        <a:srgbClr val="E8E8E8"/>
      </a:lt2>
      <a:accent1>
        <a:srgbClr val="802072"/>
      </a:accent1>
      <a:accent2>
        <a:srgbClr val="0079BE"/>
      </a:accent2>
      <a:accent3>
        <a:srgbClr val="00C2D4"/>
      </a:accent3>
      <a:accent4>
        <a:srgbClr val="CB1463"/>
      </a:accent4>
      <a:accent5>
        <a:srgbClr val="B97CB3"/>
      </a:accent5>
      <a:accent6>
        <a:srgbClr val="9C27B0"/>
      </a:accent6>
      <a:hlink>
        <a:srgbClr val="0079BE"/>
      </a:hlink>
      <a:folHlink>
        <a:srgbClr val="0079BE"/>
      </a:folHlink>
    </a:clrScheme>
    <a:fontScheme name="Office">
      <a:majorFont>
        <a:latin typeface="Poppins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HG_2026-Meeting_Presentation-Template_v2" id="{133A966B-E252-CC48-AC7A-CBACD1DAEADF}" vid="{5196C0CB-8F14-B64C-8AE1-058E5E4F7F9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ea2ee2-4c99-46ca-a792-c761d070e4a5">
      <Terms xmlns="http://schemas.microsoft.com/office/infopath/2007/PartnerControls"/>
    </lcf76f155ced4ddcb4097134ff3c332f>
    <TaxCatchAll xmlns="bd1495d9-dd84-4863-939f-1a6491f2b40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86AD4C6FB3904FB4609D4219665ACE" ma:contentTypeVersion="19" ma:contentTypeDescription="Create a new document." ma:contentTypeScope="" ma:versionID="8c4b881d9c71de9d67cf55ac92bddba0">
  <xsd:schema xmlns:xsd="http://www.w3.org/2001/XMLSchema" xmlns:xs="http://www.w3.org/2001/XMLSchema" xmlns:p="http://schemas.microsoft.com/office/2006/metadata/properties" xmlns:ns2="70ea2ee2-4c99-46ca-a792-c761d070e4a5" xmlns:ns3="bd1495d9-dd84-4863-939f-1a6491f2b40a" targetNamespace="http://schemas.microsoft.com/office/2006/metadata/properties" ma:root="true" ma:fieldsID="09c5af080f197a286874686798b0e5ce" ns2:_="" ns3:_="">
    <xsd:import namespace="70ea2ee2-4c99-46ca-a792-c761d070e4a5"/>
    <xsd:import namespace="bd1495d9-dd84-4863-939f-1a6491f2b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a2ee2-4c99-46ca-a792-c761d070e4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15f6b0c-865f-4deb-9f25-5989217073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495d9-dd84-4863-939f-1a6491f2b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e99d7b-dc28-49bc-87fd-42e5b575e48b}" ma:internalName="TaxCatchAll" ma:showField="CatchAllData" ma:web="bd1495d9-dd84-4863-939f-1a6491f2b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641684-0CDD-469D-9096-B75366F9F2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FF33C4-C9A6-4F7B-B3A4-1CEA2444D80A}">
  <ds:schemaRefs>
    <ds:schemaRef ds:uri="0989c8c5-3ecf-4741-ac27-4eafdcdb0eb5"/>
    <ds:schemaRef ds:uri="e85e54c3-ecd7-43bc-a601-368b4442b234"/>
    <ds:schemaRef ds:uri="http://schemas.microsoft.com/office/2006/metadata/properties"/>
    <ds:schemaRef ds:uri="http://schemas.microsoft.com/office/infopath/2007/PartnerControls"/>
    <ds:schemaRef ds:uri="70ea2ee2-4c99-46ca-a792-c761d070e4a5"/>
    <ds:schemaRef ds:uri="bd1495d9-dd84-4863-939f-1a6491f2b40a"/>
  </ds:schemaRefs>
</ds:datastoreItem>
</file>

<file path=customXml/itemProps3.xml><?xml version="1.0" encoding="utf-8"?>
<ds:datastoreItem xmlns:ds="http://schemas.openxmlformats.org/officeDocument/2006/customXml" ds:itemID="{38275879-947A-4287-AC9D-412154D2CD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ea2ee2-4c99-46ca-a792-c761d070e4a5"/>
    <ds:schemaRef ds:uri="bd1495d9-dd84-4863-939f-1a6491f2b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ASHG_2026-Meeting_Presentation-Template_v3</Template>
  <TotalTime>12</TotalTime>
  <Words>61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Poppins</vt:lpstr>
      <vt:lpstr>Poppins Medium</vt:lpstr>
      <vt:lpstr>Poppins SemiBold</vt:lpstr>
      <vt:lpstr>System Font Regular</vt:lpstr>
      <vt:lpstr>Office Theme</vt:lpstr>
      <vt:lpstr>Financial Disclosure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Meredith Jannsen</dc:creator>
  <cp:keywords/>
  <dc:description/>
  <cp:lastModifiedBy>Nicolette Wascavage</cp:lastModifiedBy>
  <cp:revision>4</cp:revision>
  <dcterms:created xsi:type="dcterms:W3CDTF">2026-07-20T19:34:24Z</dcterms:created>
  <dcterms:modified xsi:type="dcterms:W3CDTF">2026-07-27T18:13:30Z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40bfbb-6c90-4a62-9b49-2c1e34e8c35f_Enabled">
    <vt:lpwstr>true</vt:lpwstr>
  </property>
  <property fmtid="{D5CDD505-2E9C-101B-9397-08002B2CF9AE}" pid="3" name="MSIP_Label_3a40bfbb-6c90-4a62-9b49-2c1e34e8c35f_SetDate">
    <vt:lpwstr>2026-07-20T19:36:00Z</vt:lpwstr>
  </property>
  <property fmtid="{D5CDD505-2E9C-101B-9397-08002B2CF9AE}" pid="4" name="MSIP_Label_3a40bfbb-6c90-4a62-9b49-2c1e34e8c35f_Method">
    <vt:lpwstr>Standard</vt:lpwstr>
  </property>
  <property fmtid="{D5CDD505-2E9C-101B-9397-08002B2CF9AE}" pid="5" name="MSIP_Label_3a40bfbb-6c90-4a62-9b49-2c1e34e8c35f_Name">
    <vt:lpwstr>defa4170-0d19-0005-0004-bc88714345d2</vt:lpwstr>
  </property>
  <property fmtid="{D5CDD505-2E9C-101B-9397-08002B2CF9AE}" pid="6" name="MSIP_Label_3a40bfbb-6c90-4a62-9b49-2c1e34e8c35f_SiteId">
    <vt:lpwstr>566daa24-69bb-4ac6-b6bf-7dab26ca6b3e</vt:lpwstr>
  </property>
  <property fmtid="{D5CDD505-2E9C-101B-9397-08002B2CF9AE}" pid="7" name="MSIP_Label_3a40bfbb-6c90-4a62-9b49-2c1e34e8c35f_ActionId">
    <vt:lpwstr>7f4f681b-e6fe-4528-bdc7-6cb0c417fd10</vt:lpwstr>
  </property>
  <property fmtid="{D5CDD505-2E9C-101B-9397-08002B2CF9AE}" pid="8" name="MSIP_Label_3a40bfbb-6c90-4a62-9b49-2c1e34e8c35f_ContentBits">
    <vt:lpwstr>0</vt:lpwstr>
  </property>
  <property fmtid="{D5CDD505-2E9C-101B-9397-08002B2CF9AE}" pid="9" name="MSIP_Label_3a40bfbb-6c90-4a62-9b49-2c1e34e8c35f_Tag">
    <vt:lpwstr>10, 3, 0, 1</vt:lpwstr>
  </property>
  <property fmtid="{D5CDD505-2E9C-101B-9397-08002B2CF9AE}" pid="10" name="ContentTypeId">
    <vt:lpwstr>0x0101008586AD4C6FB3904FB4609D4219665ACE</vt:lpwstr>
  </property>
  <property fmtid="{D5CDD505-2E9C-101B-9397-08002B2CF9AE}" pid="11" name="MediaServiceImageTags">
    <vt:lpwstr/>
  </property>
</Properties>
</file>