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7D"/>
    <a:srgbClr val="166938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7A501E-A942-4C8D-BC0E-49B3B658A4D0}" v="1" dt="2024-08-27T18:32:36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60" y="56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tte Wascavage" userId="b464297e-ebf3-462e-99f5-79aa149cfd0c" providerId="ADAL" clId="{82E60255-6608-4553-B590-70509EF00382}"/>
    <pc:docChg chg="custSel addSld delSld modSld sldOrd">
      <pc:chgData name="Nicolette Wascavage" userId="b464297e-ebf3-462e-99f5-79aa149cfd0c" providerId="ADAL" clId="{82E60255-6608-4553-B590-70509EF00382}" dt="2024-05-16T14:49:00.348" v="45" actId="1076"/>
      <pc:docMkLst>
        <pc:docMk/>
      </pc:docMkLst>
      <pc:sldChg chg="del">
        <pc:chgData name="Nicolette Wascavage" userId="b464297e-ebf3-462e-99f5-79aa149cfd0c" providerId="ADAL" clId="{82E60255-6608-4553-B590-70509EF00382}" dt="2024-05-16T14:46:51.126" v="4" actId="2696"/>
        <pc:sldMkLst>
          <pc:docMk/>
          <pc:sldMk cId="3639366152" sldId="256"/>
        </pc:sldMkLst>
      </pc:sldChg>
      <pc:sldChg chg="delSp del mod">
        <pc:chgData name="Nicolette Wascavage" userId="b464297e-ebf3-462e-99f5-79aa149cfd0c" providerId="ADAL" clId="{82E60255-6608-4553-B590-70509EF00382}" dt="2024-05-16T14:46:53.943" v="5" actId="2696"/>
        <pc:sldMkLst>
          <pc:docMk/>
          <pc:sldMk cId="2571688530" sldId="258"/>
        </pc:sldMkLst>
        <pc:picChg chg="del">
          <ac:chgData name="Nicolette Wascavage" userId="b464297e-ebf3-462e-99f5-79aa149cfd0c" providerId="ADAL" clId="{82E60255-6608-4553-B590-70509EF00382}" dt="2024-05-16T14:46:38.879" v="3" actId="478"/>
          <ac:picMkLst>
            <pc:docMk/>
            <pc:sldMk cId="2571688530" sldId="258"/>
            <ac:picMk id="3" creationId="{7F1136B2-FE9F-3FD2-E772-E92A6BDA69A1}"/>
          </ac:picMkLst>
        </pc:picChg>
      </pc:sldChg>
      <pc:sldChg chg="addSp delSp modSp new mod ord">
        <pc:chgData name="Nicolette Wascavage" userId="b464297e-ebf3-462e-99f5-79aa149cfd0c" providerId="ADAL" clId="{82E60255-6608-4553-B590-70509EF00382}" dt="2024-05-16T14:48:30.635" v="37" actId="1076"/>
        <pc:sldMkLst>
          <pc:docMk/>
          <pc:sldMk cId="3741096661" sldId="259"/>
        </pc:sldMkLst>
        <pc:spChg chg="mod">
          <ac:chgData name="Nicolette Wascavage" userId="b464297e-ebf3-462e-99f5-79aa149cfd0c" providerId="ADAL" clId="{82E60255-6608-4553-B590-70509EF00382}" dt="2024-05-16T14:48:05.644" v="28" actId="20577"/>
          <ac:spMkLst>
            <pc:docMk/>
            <pc:sldMk cId="3741096661" sldId="259"/>
            <ac:spMk id="2" creationId="{138F4126-C322-1621-66D1-53B880B27C96}"/>
          </ac:spMkLst>
        </pc:spChg>
        <pc:spChg chg="del mod">
          <ac:chgData name="Nicolette Wascavage" userId="b464297e-ebf3-462e-99f5-79aa149cfd0c" providerId="ADAL" clId="{82E60255-6608-4553-B590-70509EF00382}" dt="2024-05-16T14:48:16.704" v="33"/>
          <ac:spMkLst>
            <pc:docMk/>
            <pc:sldMk cId="3741096661" sldId="259"/>
            <ac:spMk id="3" creationId="{629D6AB6-8572-3D24-82E2-893E5CC46016}"/>
          </ac:spMkLst>
        </pc:spChg>
        <pc:spChg chg="add mod">
          <ac:chgData name="Nicolette Wascavage" userId="b464297e-ebf3-462e-99f5-79aa149cfd0c" providerId="ADAL" clId="{82E60255-6608-4553-B590-70509EF00382}" dt="2024-05-16T14:48:12.793" v="30"/>
          <ac:spMkLst>
            <pc:docMk/>
            <pc:sldMk cId="3741096661" sldId="259"/>
            <ac:spMk id="4" creationId="{0F467FE4-14F0-E53F-D944-B7001F3ABCA1}"/>
          </ac:spMkLst>
        </pc:spChg>
        <pc:spChg chg="add mod">
          <ac:chgData name="Nicolette Wascavage" userId="b464297e-ebf3-462e-99f5-79aa149cfd0c" providerId="ADAL" clId="{82E60255-6608-4553-B590-70509EF00382}" dt="2024-05-16T14:48:24.003" v="35" actId="1076"/>
          <ac:spMkLst>
            <pc:docMk/>
            <pc:sldMk cId="3741096661" sldId="259"/>
            <ac:spMk id="5" creationId="{CD6AF7AA-44AD-7536-1403-9AF28B62BB22}"/>
          </ac:spMkLst>
        </pc:spChg>
        <pc:graphicFrameChg chg="add mod">
          <ac:chgData name="Nicolette Wascavage" userId="b464297e-ebf3-462e-99f5-79aa149cfd0c" providerId="ADAL" clId="{82E60255-6608-4553-B590-70509EF00382}" dt="2024-05-16T14:48:30.635" v="37" actId="1076"/>
          <ac:graphicFrameMkLst>
            <pc:docMk/>
            <pc:sldMk cId="3741096661" sldId="259"/>
            <ac:graphicFrameMk id="6" creationId="{B1B3171B-8E36-2C13-E82E-6C4BA8966796}"/>
          </ac:graphicFrameMkLst>
        </pc:graphicFrameChg>
      </pc:sldChg>
      <pc:sldChg chg="addSp delSp modSp new mod">
        <pc:chgData name="Nicolette Wascavage" userId="b464297e-ebf3-462e-99f5-79aa149cfd0c" providerId="ADAL" clId="{82E60255-6608-4553-B590-70509EF00382}" dt="2024-05-16T14:49:00.348" v="45" actId="1076"/>
        <pc:sldMkLst>
          <pc:docMk/>
          <pc:sldMk cId="2463061300" sldId="260"/>
        </pc:sldMkLst>
        <pc:spChg chg="mod">
          <ac:chgData name="Nicolette Wascavage" userId="b464297e-ebf3-462e-99f5-79aa149cfd0c" providerId="ADAL" clId="{82E60255-6608-4553-B590-70509EF00382}" dt="2024-05-16T14:49:00.348" v="45" actId="1076"/>
          <ac:spMkLst>
            <pc:docMk/>
            <pc:sldMk cId="2463061300" sldId="260"/>
            <ac:spMk id="2" creationId="{A58A8648-7D29-B876-1FB4-B41D5AEFE9AF}"/>
          </ac:spMkLst>
        </pc:spChg>
        <pc:spChg chg="del">
          <ac:chgData name="Nicolette Wascavage" userId="b464297e-ebf3-462e-99f5-79aa149cfd0c" providerId="ADAL" clId="{82E60255-6608-4553-B590-70509EF00382}" dt="2024-05-16T14:48:54.753" v="43" actId="21"/>
          <ac:spMkLst>
            <pc:docMk/>
            <pc:sldMk cId="2463061300" sldId="260"/>
            <ac:spMk id="3" creationId="{3F4272C3-6B33-656F-DA5D-31F28DEFAC28}"/>
          </ac:spMkLst>
        </pc:spChg>
        <pc:spChg chg="add mod">
          <ac:chgData name="Nicolette Wascavage" userId="b464297e-ebf3-462e-99f5-79aa149cfd0c" providerId="ADAL" clId="{82E60255-6608-4553-B590-70509EF00382}" dt="2024-05-16T14:48:57.466" v="44" actId="1076"/>
          <ac:spMkLst>
            <pc:docMk/>
            <pc:sldMk cId="2463061300" sldId="260"/>
            <ac:spMk id="4" creationId="{A46B64C2-7117-9008-F6E4-BBE18986279A}"/>
          </ac:spMkLst>
        </pc:spChg>
      </pc:sldChg>
    </pc:docChg>
  </pc:docChgLst>
  <pc:docChgLst>
    <pc:chgData name="Nikki Krug" userId="2d1f94f9-5010-435e-b5e3-954906a7b510" providerId="ADAL" clId="{C37A501E-A942-4C8D-BC0E-49B3B658A4D0}"/>
    <pc:docChg chg="modSld">
      <pc:chgData name="Nikki Krug" userId="2d1f94f9-5010-435e-b5e3-954906a7b510" providerId="ADAL" clId="{C37A501E-A942-4C8D-BC0E-49B3B658A4D0}" dt="2024-08-27T18:53:36.441" v="136" actId="207"/>
      <pc:docMkLst>
        <pc:docMk/>
      </pc:docMkLst>
      <pc:sldChg chg="modSp mod">
        <pc:chgData name="Nikki Krug" userId="2d1f94f9-5010-435e-b5e3-954906a7b510" providerId="ADAL" clId="{C37A501E-A942-4C8D-BC0E-49B3B658A4D0}" dt="2024-08-27T18:53:08.578" v="135" actId="6549"/>
        <pc:sldMkLst>
          <pc:docMk/>
          <pc:sldMk cId="3741096661" sldId="259"/>
        </pc:sldMkLst>
        <pc:spChg chg="mod">
          <ac:chgData name="Nikki Krug" userId="2d1f94f9-5010-435e-b5e3-954906a7b510" providerId="ADAL" clId="{C37A501E-A942-4C8D-BC0E-49B3B658A4D0}" dt="2024-08-27T18:53:08.578" v="135" actId="6549"/>
          <ac:spMkLst>
            <pc:docMk/>
            <pc:sldMk cId="3741096661" sldId="259"/>
            <ac:spMk id="5" creationId="{CD6AF7AA-44AD-7536-1403-9AF28B62BB22}"/>
          </ac:spMkLst>
        </pc:spChg>
        <pc:graphicFrameChg chg="mod">
          <ac:chgData name="Nikki Krug" userId="2d1f94f9-5010-435e-b5e3-954906a7b510" providerId="ADAL" clId="{C37A501E-A942-4C8D-BC0E-49B3B658A4D0}" dt="2024-08-27T18:30:20.273" v="73" actId="1076"/>
          <ac:graphicFrameMkLst>
            <pc:docMk/>
            <pc:sldMk cId="3741096661" sldId="259"/>
            <ac:graphicFrameMk id="6" creationId="{B1B3171B-8E36-2C13-E82E-6C4BA8966796}"/>
          </ac:graphicFrameMkLst>
        </pc:graphicFrameChg>
      </pc:sldChg>
      <pc:sldChg chg="modSp mod">
        <pc:chgData name="Nikki Krug" userId="2d1f94f9-5010-435e-b5e3-954906a7b510" providerId="ADAL" clId="{C37A501E-A942-4C8D-BC0E-49B3B658A4D0}" dt="2024-08-27T18:53:36.441" v="136" actId="207"/>
        <pc:sldMkLst>
          <pc:docMk/>
          <pc:sldMk cId="2463061300" sldId="260"/>
        </pc:sldMkLst>
        <pc:spChg chg="mod">
          <ac:chgData name="Nikki Krug" userId="2d1f94f9-5010-435e-b5e3-954906a7b510" providerId="ADAL" clId="{C37A501E-A942-4C8D-BC0E-49B3B658A4D0}" dt="2024-08-27T18:53:36.441" v="136" actId="207"/>
          <ac:spMkLst>
            <pc:docMk/>
            <pc:sldMk cId="2463061300" sldId="260"/>
            <ac:spMk id="4" creationId="{A46B64C2-7117-9008-F6E4-BBE1898627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4126-C322-1621-66D1-53B880B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Financial Disclosure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6AF7AA-44AD-7536-1403-9AF28B62B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356"/>
            <a:ext cx="10515600" cy="4427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lang="en-US" sz="2600" dirty="0">
                <a:solidFill>
                  <a:srgbClr val="FF0000"/>
                </a:solidFill>
              </a:rPr>
              <a:t>Please edit this slide to include one of the following and delete the red text: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ts val="2400"/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lang="en-US" dirty="0"/>
              <a:t>I have </a:t>
            </a:r>
            <a:r>
              <a:rPr lang="en-US" sz="2800" dirty="0"/>
              <a:t> financial relationships to report within the past 24 months with ACCME defined ineligible companies.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4000" dirty="0">
                <a:solidFill>
                  <a:srgbClr val="FF0000"/>
                </a:solidFill>
              </a:rPr>
              <a:t>OR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I do not have any relationships to report within the last 24 months with ACCME defined ineligible companies.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1B3171B-8E36-2C13-E82E-6C4BA8966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29832"/>
              </p:ext>
            </p:extLst>
          </p:nvPr>
        </p:nvGraphicFramePr>
        <p:xfrm>
          <a:off x="2032000" y="3079723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205395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41594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71434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Nature of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09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8648-7D29-B876-1FB4-B41D5AEFE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/>
          <a:lstStyle/>
          <a:p>
            <a:pPr algn="ctr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77D"/>
                </a:solidFill>
                <a:effectLst/>
                <a:uLnTx/>
                <a:uFillTx/>
                <a:latin typeface="Calibri" panose="020F0502020204030204"/>
                <a:ea typeface="+mj-ea"/>
                <a:cs typeface="Arial" panose="020B0604020202020204" pitchFamily="34" charset="0"/>
              </a:rPr>
              <a:t>Unlabeled/Investigational Uses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6B64C2-7117-9008-F6E4-BBE18986279A}"/>
              </a:ext>
            </a:extLst>
          </p:cNvPr>
          <p:cNvSpPr/>
          <p:nvPr/>
        </p:nvSpPr>
        <p:spPr>
          <a:xfrm>
            <a:off x="987971" y="1690688"/>
            <a:ext cx="10216055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edit this slide to include one of the following and delete the red text: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I will be discussing unlabeled/investigational uses of medical devices or pharmaceuticals during this presentation. </a:t>
            </a:r>
            <a:r>
              <a:rPr lang="en-US" sz="2800" dirty="0">
                <a:solidFill>
                  <a:srgbClr val="FF0000"/>
                </a:solidFill>
              </a:rPr>
              <a:t>(If you will be, please provide information on the nature of what you will be discussing.)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n-US" sz="1000" dirty="0">
              <a:highlight>
                <a:srgbClr val="FFFF00"/>
              </a:highlight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4000" dirty="0">
                <a:solidFill>
                  <a:srgbClr val="FF0000"/>
                </a:solidFill>
              </a:rPr>
              <a:t>OR</a:t>
            </a:r>
          </a:p>
          <a:p>
            <a:pPr marL="0" indent="0">
              <a:buSzPts val="2800"/>
              <a:buNone/>
            </a:pPr>
            <a:r>
              <a:rPr lang="en-US" sz="2800" dirty="0"/>
              <a:t>I will not be discussing unlabeled/investigational uses of medical devices or pharmaceuticals during this presentation. </a:t>
            </a:r>
            <a:endParaRPr lang="en-US" sz="2800" dirty="0">
              <a:highlight>
                <a:srgbClr val="FFFF00"/>
              </a:highligh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06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6DC3AEB-A79C-4877-B1C5-6AF1DD52CFDA}"/>
              </a:ext>
            </a:extLst>
          </p:cNvPr>
          <p:cNvSpPr txBox="1">
            <a:spLocks/>
          </p:cNvSpPr>
          <p:nvPr/>
        </p:nvSpPr>
        <p:spPr>
          <a:xfrm>
            <a:off x="0" y="822760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Title: 28-30 characters max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948EA7-6C36-425A-97D4-4F2238262BF0}"/>
              </a:ext>
            </a:extLst>
          </p:cNvPr>
          <p:cNvSpPr/>
          <p:nvPr/>
        </p:nvSpPr>
        <p:spPr>
          <a:xfrm>
            <a:off x="1188720" y="2076450"/>
            <a:ext cx="985770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Lorem ipsum dolor sit </a:t>
            </a:r>
            <a:r>
              <a:rPr lang="en-US" sz="2800" dirty="0" err="1"/>
              <a:t>amet</a:t>
            </a:r>
            <a:r>
              <a:rPr lang="en-US" sz="2800" dirty="0"/>
              <a:t>, at per </a:t>
            </a:r>
            <a:r>
              <a:rPr lang="en-US" sz="2800" dirty="0" err="1"/>
              <a:t>viris</a:t>
            </a:r>
            <a:r>
              <a:rPr lang="en-US" sz="2800" dirty="0"/>
              <a:t> </a:t>
            </a:r>
            <a:r>
              <a:rPr lang="en-US" sz="2800" dirty="0" err="1"/>
              <a:t>posidonium</a:t>
            </a:r>
            <a:r>
              <a:rPr lang="en-US" sz="2800" dirty="0"/>
              <a:t> </a:t>
            </a:r>
            <a:r>
              <a:rPr lang="en-US" sz="2800" dirty="0" err="1"/>
              <a:t>signiferumque</a:t>
            </a:r>
            <a:r>
              <a:rPr lang="en-US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feugiat</a:t>
            </a:r>
            <a:r>
              <a:rPr lang="en-US" sz="2800" dirty="0"/>
              <a:t> </a:t>
            </a:r>
            <a:r>
              <a:rPr lang="en-US" sz="2800" dirty="0" err="1"/>
              <a:t>voluptatum</a:t>
            </a:r>
            <a:r>
              <a:rPr lang="en-US" sz="2800" dirty="0"/>
              <a:t> </a:t>
            </a:r>
            <a:r>
              <a:rPr lang="en-US" sz="2800" dirty="0" err="1"/>
              <a:t>mel</a:t>
            </a:r>
            <a:r>
              <a:rPr lang="en-US" sz="2800" dirty="0"/>
              <a:t>, </a:t>
            </a:r>
            <a:r>
              <a:rPr lang="en-US" sz="2800" dirty="0" err="1"/>
              <a:t>suas</a:t>
            </a:r>
            <a:r>
              <a:rPr lang="en-US" sz="2800" dirty="0"/>
              <a:t> </a:t>
            </a:r>
            <a:r>
              <a:rPr lang="en-US" sz="2800" dirty="0" err="1"/>
              <a:t>recusabo</a:t>
            </a:r>
            <a:r>
              <a:rPr lang="en-US" sz="2800" dirty="0"/>
              <a:t> an </a:t>
            </a:r>
            <a:r>
              <a:rPr lang="en-US" sz="2800" dirty="0" err="1"/>
              <a:t>mei</a:t>
            </a:r>
            <a:r>
              <a:rPr lang="en-US" sz="2800" dirty="0"/>
              <a:t>,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omnes</a:t>
            </a:r>
            <a:r>
              <a:rPr lang="en-US" sz="2800" dirty="0"/>
              <a:t> </a:t>
            </a:r>
            <a:r>
              <a:rPr lang="en-US" sz="2800" dirty="0" err="1"/>
              <a:t>gloriatur</a:t>
            </a:r>
            <a:r>
              <a:rPr lang="en-US" sz="2800" dirty="0"/>
              <a:t> </a:t>
            </a:r>
            <a:r>
              <a:rPr lang="en-US" sz="2800" dirty="0" err="1"/>
              <a:t>pertinacia</a:t>
            </a:r>
            <a:r>
              <a:rPr lang="en-US" sz="2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At </a:t>
            </a:r>
            <a:r>
              <a:rPr lang="en-US" sz="2800" dirty="0" err="1"/>
              <a:t>eos</a:t>
            </a:r>
            <a:r>
              <a:rPr lang="en-US" sz="2800" dirty="0"/>
              <a:t> sumo </a:t>
            </a:r>
            <a:r>
              <a:rPr lang="en-US" sz="2800" dirty="0" err="1"/>
              <a:t>quando</a:t>
            </a:r>
            <a:r>
              <a:rPr lang="en-US" sz="2800" dirty="0"/>
              <a:t>, </a:t>
            </a:r>
            <a:r>
              <a:rPr lang="en-US" sz="2800" dirty="0" err="1"/>
              <a:t>ea</a:t>
            </a:r>
            <a:r>
              <a:rPr lang="en-US" sz="2800" dirty="0"/>
              <a:t> </a:t>
            </a:r>
            <a:r>
              <a:rPr lang="en-US" sz="2800" dirty="0" err="1"/>
              <a:t>civibus</a:t>
            </a:r>
            <a:r>
              <a:rPr lang="en-US" sz="2800" dirty="0"/>
              <a:t> </a:t>
            </a:r>
            <a:r>
              <a:rPr lang="en-US" sz="2800" dirty="0" err="1"/>
              <a:t>epicuri</a:t>
            </a:r>
            <a:r>
              <a:rPr lang="en-US" sz="2800" dirty="0"/>
              <a:t> </a:t>
            </a:r>
            <a:r>
              <a:rPr lang="en-US" sz="2800" dirty="0" err="1"/>
              <a:t>eam</a:t>
            </a:r>
            <a:r>
              <a:rPr lang="en-US" sz="2800" dirty="0"/>
              <a:t>, </a:t>
            </a:r>
            <a:r>
              <a:rPr lang="en-US" sz="2800" dirty="0" err="1"/>
              <a:t>utinam</a:t>
            </a:r>
            <a:r>
              <a:rPr lang="en-US" sz="2800" dirty="0"/>
              <a:t> </a:t>
            </a:r>
            <a:r>
              <a:rPr lang="en-US" sz="2800" dirty="0" err="1"/>
              <a:t>diceret</a:t>
            </a:r>
            <a:r>
              <a:rPr lang="en-US" sz="2800" dirty="0"/>
              <a:t> ad his.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quod facilis </a:t>
            </a:r>
            <a:r>
              <a:rPr lang="en-US" sz="2800" dirty="0" err="1"/>
              <a:t>accumsan</a:t>
            </a:r>
            <a:r>
              <a:rPr lang="en-US" sz="2800" dirty="0"/>
              <a:t> duo, vis et </a:t>
            </a:r>
            <a:r>
              <a:rPr lang="en-US" sz="2800" dirty="0" err="1"/>
              <a:t>iriure</a:t>
            </a:r>
            <a:r>
              <a:rPr lang="en-US" sz="2800" dirty="0"/>
              <a:t> </a:t>
            </a:r>
            <a:r>
              <a:rPr lang="en-US" sz="2800" dirty="0" err="1"/>
              <a:t>offendit</a:t>
            </a:r>
            <a:r>
              <a:rPr lang="en-US" sz="2800" dirty="0"/>
              <a:t> </a:t>
            </a:r>
            <a:r>
              <a:rPr lang="en-US" sz="2800" dirty="0" err="1"/>
              <a:t>comprehensam</a:t>
            </a:r>
            <a:r>
              <a:rPr lang="en-US" sz="2800" dirty="0"/>
              <a:t>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E398DF-336A-4D67-9347-F0341EDC2088}"/>
              </a:ext>
            </a:extLst>
          </p:cNvPr>
          <p:cNvSpPr/>
          <p:nvPr/>
        </p:nvSpPr>
        <p:spPr>
          <a:xfrm>
            <a:off x="0" y="143637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166938"/>
                </a:solidFill>
              </a:rPr>
              <a:t>Slide subtitle: Keep this to 46-50 characters max</a:t>
            </a:r>
          </a:p>
        </p:txBody>
      </p:sp>
    </p:spTree>
    <p:extLst>
      <p:ext uri="{BB962C8B-B14F-4D97-AF65-F5344CB8AC3E}">
        <p14:creationId xmlns:p14="http://schemas.microsoft.com/office/powerpoint/2010/main" val="159500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6AD4C6FB3904FB4609D4219665ACE" ma:contentTypeVersion="18" ma:contentTypeDescription="Create a new document." ma:contentTypeScope="" ma:versionID="aa4d3ec3c42e0dbbf7c7a97b5247cc0c">
  <xsd:schema xmlns:xsd="http://www.w3.org/2001/XMLSchema" xmlns:xs="http://www.w3.org/2001/XMLSchema" xmlns:p="http://schemas.microsoft.com/office/2006/metadata/properties" xmlns:ns2="70ea2ee2-4c99-46ca-a792-c761d070e4a5" xmlns:ns3="bd1495d9-dd84-4863-939f-1a6491f2b40a" targetNamespace="http://schemas.microsoft.com/office/2006/metadata/properties" ma:root="true" ma:fieldsID="ce961d28a6aee7682688215c94346bff" ns2:_="" ns3:_="">
    <xsd:import namespace="70ea2ee2-4c99-46ca-a792-c761d070e4a5"/>
    <xsd:import namespace="bd1495d9-dd84-4863-939f-1a6491f2b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a2ee2-4c99-46ca-a792-c761d070e4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5f6b0c-865f-4deb-9f25-5989217073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95d9-dd84-4863-939f-1a6491f2b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e99d7b-dc28-49bc-87fd-42e5b575e48b}" ma:internalName="TaxCatchAll" ma:showField="CatchAllData" ma:web="bd1495d9-dd84-4863-939f-1a6491f2b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1495d9-dd84-4863-939f-1a6491f2b40a" xsi:nil="true"/>
    <lcf76f155ced4ddcb4097134ff3c332f xmlns="70ea2ee2-4c99-46ca-a792-c761d070e4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A998080-F7A0-4B10-8B4B-CE43A0667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ea2ee2-4c99-46ca-a792-c761d070e4a5"/>
    <ds:schemaRef ds:uri="bd1495d9-dd84-4863-939f-1a6491f2b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33B81D-7556-47F9-8A11-3DC4C313D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8F11B9-9DCF-4D39-984F-5B539597A6A5}">
  <ds:schemaRefs>
    <ds:schemaRef ds:uri="http://schemas.microsoft.com/office/2006/metadata/properties"/>
    <ds:schemaRef ds:uri="http://schemas.microsoft.com/office/infopath/2007/PartnerControls"/>
    <ds:schemaRef ds:uri="bd1495d9-dd84-4863-939f-1a6491f2b40a"/>
    <ds:schemaRef ds:uri="70ea2ee2-4c99-46ca-a792-c761d070e4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208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Financial Disclosure</vt:lpstr>
      <vt:lpstr>Unlabeled/Investigational Uses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Nikki Krug</cp:lastModifiedBy>
  <cp:revision>19</cp:revision>
  <dcterms:created xsi:type="dcterms:W3CDTF">2018-06-29T16:31:40Z</dcterms:created>
  <dcterms:modified xsi:type="dcterms:W3CDTF">2024-08-27T18:53:47Z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40bfbb-6c90-4a62-9b49-2c1e34e8c35f_Enabled">
    <vt:lpwstr>true</vt:lpwstr>
  </property>
  <property fmtid="{D5CDD505-2E9C-101B-9397-08002B2CF9AE}" pid="3" name="MSIP_Label_3a40bfbb-6c90-4a62-9b49-2c1e34e8c35f_SetDate">
    <vt:lpwstr>2024-05-08T12:58:09Z</vt:lpwstr>
  </property>
  <property fmtid="{D5CDD505-2E9C-101B-9397-08002B2CF9AE}" pid="4" name="MSIP_Label_3a40bfbb-6c90-4a62-9b49-2c1e34e8c35f_Method">
    <vt:lpwstr>Standard</vt:lpwstr>
  </property>
  <property fmtid="{D5CDD505-2E9C-101B-9397-08002B2CF9AE}" pid="5" name="MSIP_Label_3a40bfbb-6c90-4a62-9b49-2c1e34e8c35f_Name">
    <vt:lpwstr>defa4170-0d19-0005-0004-bc88714345d2</vt:lpwstr>
  </property>
  <property fmtid="{D5CDD505-2E9C-101B-9397-08002B2CF9AE}" pid="6" name="MSIP_Label_3a40bfbb-6c90-4a62-9b49-2c1e34e8c35f_SiteId">
    <vt:lpwstr>566daa24-69bb-4ac6-b6bf-7dab26ca6b3e</vt:lpwstr>
  </property>
  <property fmtid="{D5CDD505-2E9C-101B-9397-08002B2CF9AE}" pid="7" name="MSIP_Label_3a40bfbb-6c90-4a62-9b49-2c1e34e8c35f_ActionId">
    <vt:lpwstr>05cb70e7-6ba8-4e31-a71e-63cfaf20221f</vt:lpwstr>
  </property>
  <property fmtid="{D5CDD505-2E9C-101B-9397-08002B2CF9AE}" pid="8" name="MSIP_Label_3a40bfbb-6c90-4a62-9b49-2c1e34e8c35f_ContentBits">
    <vt:lpwstr>0</vt:lpwstr>
  </property>
  <property fmtid="{D5CDD505-2E9C-101B-9397-08002B2CF9AE}" pid="9" name="ContentTypeId">
    <vt:lpwstr>0x0101008586AD4C6FB3904FB4609D4219665ACE</vt:lpwstr>
  </property>
  <property fmtid="{D5CDD505-2E9C-101B-9397-08002B2CF9AE}" pid="10" name="MediaServiceImageTags">
    <vt:lpwstr/>
  </property>
</Properties>
</file>