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8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77D"/>
    <a:srgbClr val="166938"/>
    <a:srgbClr val="7623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614655-F1E5-42EC-89AC-D1FB34C06329}" v="1" dt="2024-08-27T18:58:36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1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260" y="56"/>
      </p:cViewPr>
      <p:guideLst>
        <p:guide orient="horz" pos="1128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ki Krug" userId="2d1f94f9-5010-435e-b5e3-954906a7b510" providerId="ADAL" clId="{8C614655-F1E5-42EC-89AC-D1FB34C06329}"/>
    <pc:docChg chg="undo custSel delSld modSld">
      <pc:chgData name="Nikki Krug" userId="2d1f94f9-5010-435e-b5e3-954906a7b510" providerId="ADAL" clId="{8C614655-F1E5-42EC-89AC-D1FB34C06329}" dt="2024-08-27T18:58:57.888" v="2" actId="2696"/>
      <pc:docMkLst>
        <pc:docMk/>
      </pc:docMkLst>
      <pc:sldChg chg="modSp del mod">
        <pc:chgData name="Nikki Krug" userId="2d1f94f9-5010-435e-b5e3-954906a7b510" providerId="ADAL" clId="{8C614655-F1E5-42EC-89AC-D1FB34C06329}" dt="2024-08-27T18:58:57.888" v="2" actId="2696"/>
        <pc:sldMkLst>
          <pc:docMk/>
          <pc:sldMk cId="3741096661" sldId="259"/>
        </pc:sldMkLst>
        <pc:spChg chg="mod">
          <ac:chgData name="Nikki Krug" userId="2d1f94f9-5010-435e-b5e3-954906a7b510" providerId="ADAL" clId="{8C614655-F1E5-42EC-89AC-D1FB34C06329}" dt="2024-08-27T18:58:20.755" v="1"/>
          <ac:spMkLst>
            <pc:docMk/>
            <pc:sldMk cId="3741096661" sldId="259"/>
            <ac:spMk id="5" creationId="{CD6AF7AA-44AD-7536-1403-9AF28B62BB22}"/>
          </ac:spMkLst>
        </pc:spChg>
      </pc:sldChg>
    </pc:docChg>
  </pc:docChgLst>
  <pc:docChgLst>
    <pc:chgData name="Nicolette Wascavage" userId="b464297e-ebf3-462e-99f5-79aa149cfd0c" providerId="ADAL" clId="{9623B07C-9DA1-4E49-AD70-8875C8B15520}"/>
    <pc:docChg chg="delSld">
      <pc:chgData name="Nicolette Wascavage" userId="b464297e-ebf3-462e-99f5-79aa149cfd0c" providerId="ADAL" clId="{9623B07C-9DA1-4E49-AD70-8875C8B15520}" dt="2024-08-27T16:28:14.700" v="0" actId="2696"/>
      <pc:docMkLst>
        <pc:docMk/>
      </pc:docMkLst>
      <pc:sldChg chg="del">
        <pc:chgData name="Nicolette Wascavage" userId="b464297e-ebf3-462e-99f5-79aa149cfd0c" providerId="ADAL" clId="{9623B07C-9DA1-4E49-AD70-8875C8B15520}" dt="2024-08-27T16:28:14.700" v="0" actId="2696"/>
        <pc:sldMkLst>
          <pc:docMk/>
          <pc:sldMk cId="2463061300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85E4D-2AC3-438C-8EA1-A2D5B46DF0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C31242-ACC9-41DE-A33B-4D848DFEF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E388C-E782-4E82-83EA-84A9BCA49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A4434-032F-4B82-9070-DD234437A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B3B6D-A503-47E7-90FF-BD7D047F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5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B2F1D-221E-40F2-885E-76D16B286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B59C2-A6C3-44D2-92C4-1CACB1079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9EE64-AC3D-4578-8022-FED6CA492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51D5A-EFDB-4CC8-B756-AB78073AF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D6E-747F-4624-953A-63862B180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15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182C03-C3B9-4F58-A3BA-BECD12C0A9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F470F3-F689-46B7-A0DD-5CF3021C7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B63E7-797C-4C54-B35A-BB3BD5981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584CC-3880-4AF4-8A61-62D20B679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BC007-5E36-4E10-830B-13C45CE8E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6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1CFCB-9631-4670-B626-977986537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1A9BE-6C3C-44E8-92D0-2BF0E8EBB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BC1E3-462D-4FD9-B6A1-05A060976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B9868-BA05-43D4-B07D-450639CDB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6BF3F-EF4B-487C-BACE-FBDBD527F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04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45088-F843-4B4A-8D4C-B292756DE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BD273E-8DEE-4F74-953E-1B00BC00D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193F0-E6A1-4C08-9099-DA01D67E9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1AD53-F056-4005-99A3-4CF384820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95BBC-7B3F-4175-962E-A0C1D3DD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A1606-ADFF-41FF-9E4F-037A54E75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7C00A-B627-4A18-8F89-DB1283C328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C177F9-D9CD-4342-8BE9-AE7C32281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190E02-38C0-48DA-828C-183F3279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3946E3-6156-4ECD-A558-7C522652C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80647C-CA2B-4BB4-BAE0-DE1521C00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9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44487-7895-499C-882C-1CFDE1D10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37E0E2-95D3-4F78-B6E7-2AB346CB8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26D0E7-B38A-4CE8-9DFA-82017A5AC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7F99E1-D0D6-4AD6-859E-C9096756C4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FEA6CF-9F4D-4900-A709-2AA33774A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8E574C-CA59-479A-A9BD-7F82A0B0B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C96A01-ED33-4BB7-B5E2-35534974D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113185-73D3-46AB-A9E2-5ADA31287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344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EBB10-E638-43E3-9A74-96DBBCE04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2A04F2-3A8E-43B7-A698-D951F66EF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4B9E82-D7C3-46DF-9BDF-F9482DCE9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90D4B4-AC8B-4629-BBDF-F7352B5B9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1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232820-21EF-4515-ACFB-90DE97B7B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50E518-749C-4F77-B342-D62AA3FB8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7E4857-0A1B-46B9-B5BD-ABCF3E9B5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10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164BB-0334-4406-B8F6-BA08AE046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7AF51-28E5-4381-8837-A610922ED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D384A-E51A-4CE6-BD4E-647B7AF447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39CF53-0BAF-4340-BC34-7A6D56B27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BF854B-D650-4A29-8900-523DA656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7557D-AFFA-4455-B4F1-839428823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5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E688F-7E1D-473D-BD5E-E78B33DD3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A2B8A3-C07D-4019-A8F0-E84CCC6AD9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9E8A8-7860-4C94-9888-31F70822D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85DE28-B68C-4F37-91D1-84B76E49D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F18D4A-8850-4D69-A6D7-DDB5A8550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9BB39-479E-425E-9CAF-077A3B8C6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7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1F9E70-1BDC-4964-A652-0BB736C76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2370CF-3D3F-4A53-BA8B-64C169246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78B0C-56FB-418D-B247-C330B3A54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C3DEA-AA7C-442C-9437-D0D73D4D4968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7615B-52C0-419D-8A40-2D2A58FA4D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51AF0-2325-48D1-8B40-C59CD0C8EC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9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F4126-C322-1621-66D1-53B880B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00577D"/>
                </a:solidFill>
                <a:latin typeface="+mn-lt"/>
                <a:cs typeface="Arial" panose="020B0604020202020204" pitchFamily="34" charset="0"/>
              </a:rPr>
              <a:t>Financial Disclosure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D6AF7AA-44AD-7536-1403-9AF28B62B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284"/>
            <a:ext cx="10515600" cy="4538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spcBef>
                <a:spcPts val="0"/>
              </a:spcBef>
              <a:buClr>
                <a:schemeClr val="dk1"/>
              </a:buClr>
              <a:buSzPts val="2400"/>
              <a:buNone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Please edit this slide to include one of the following and delete the red text: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sz="2800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800" dirty="0"/>
              <a:t>I have the following financial relationships to report within the past 24 months with ACCME defined ineligible companies.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sz="2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sz="4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sz="18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4000" dirty="0">
                <a:solidFill>
                  <a:srgbClr val="FF0000"/>
                </a:solidFill>
              </a:rPr>
              <a:t>OR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 dirty="0"/>
              <a:t>I do not have any relationships to report within the last 24 months with ACCME defined ineligible companies.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B1B3171B-8E36-2C13-E82E-6C4BA8966796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161824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62053954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96415949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714340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 of 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Nature of Relationship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7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09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688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7352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6AD4C6FB3904FB4609D4219665ACE" ma:contentTypeVersion="18" ma:contentTypeDescription="Create a new document." ma:contentTypeScope="" ma:versionID="aa4d3ec3c42e0dbbf7c7a97b5247cc0c">
  <xsd:schema xmlns:xsd="http://www.w3.org/2001/XMLSchema" xmlns:xs="http://www.w3.org/2001/XMLSchema" xmlns:p="http://schemas.microsoft.com/office/2006/metadata/properties" xmlns:ns2="70ea2ee2-4c99-46ca-a792-c761d070e4a5" xmlns:ns3="bd1495d9-dd84-4863-939f-1a6491f2b40a" targetNamespace="http://schemas.microsoft.com/office/2006/metadata/properties" ma:root="true" ma:fieldsID="ce961d28a6aee7682688215c94346bff" ns2:_="" ns3:_="">
    <xsd:import namespace="70ea2ee2-4c99-46ca-a792-c761d070e4a5"/>
    <xsd:import namespace="bd1495d9-dd84-4863-939f-1a6491f2b4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ea2ee2-4c99-46ca-a792-c761d070e4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15f6b0c-865f-4deb-9f25-59892170734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1495d9-dd84-4863-939f-1a6491f2b40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9e99d7b-dc28-49bc-87fd-42e5b575e48b}" ma:internalName="TaxCatchAll" ma:showField="CatchAllData" ma:web="bd1495d9-dd84-4863-939f-1a6491f2b4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d1495d9-dd84-4863-939f-1a6491f2b40a" xsi:nil="true"/>
    <lcf76f155ced4ddcb4097134ff3c332f xmlns="70ea2ee2-4c99-46ca-a792-c761d070e4a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A998080-F7A0-4B10-8B4B-CE43A06674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ea2ee2-4c99-46ca-a792-c761d070e4a5"/>
    <ds:schemaRef ds:uri="bd1495d9-dd84-4863-939f-1a6491f2b4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33B81D-7556-47F9-8A11-3DC4C313D3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8F11B9-9DCF-4D39-984F-5B539597A6A5}">
  <ds:schemaRefs>
    <ds:schemaRef ds:uri="http://schemas.microsoft.com/office/2006/metadata/properties"/>
    <ds:schemaRef ds:uri="http://schemas.microsoft.com/office/infopath/2007/PartnerControls"/>
    <ds:schemaRef ds:uri="bd1495d9-dd84-4863-939f-1a6491f2b40a"/>
    <ds:schemaRef ds:uri="70ea2ee2-4c99-46ca-a792-c761d070e4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65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Financial Disclosure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Anderson</dc:creator>
  <cp:lastModifiedBy>Nikki Krug</cp:lastModifiedBy>
  <cp:revision>21</cp:revision>
  <dcterms:created xsi:type="dcterms:W3CDTF">2018-06-29T16:31:40Z</dcterms:created>
  <dcterms:modified xsi:type="dcterms:W3CDTF">2024-08-27T18:59:02Z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a40bfbb-6c90-4a62-9b49-2c1e34e8c35f_Enabled">
    <vt:lpwstr>true</vt:lpwstr>
  </property>
  <property fmtid="{D5CDD505-2E9C-101B-9397-08002B2CF9AE}" pid="3" name="MSIP_Label_3a40bfbb-6c90-4a62-9b49-2c1e34e8c35f_SetDate">
    <vt:lpwstr>2024-05-08T12:58:09Z</vt:lpwstr>
  </property>
  <property fmtid="{D5CDD505-2E9C-101B-9397-08002B2CF9AE}" pid="4" name="MSIP_Label_3a40bfbb-6c90-4a62-9b49-2c1e34e8c35f_Method">
    <vt:lpwstr>Standard</vt:lpwstr>
  </property>
  <property fmtid="{D5CDD505-2E9C-101B-9397-08002B2CF9AE}" pid="5" name="MSIP_Label_3a40bfbb-6c90-4a62-9b49-2c1e34e8c35f_Name">
    <vt:lpwstr>defa4170-0d19-0005-0004-bc88714345d2</vt:lpwstr>
  </property>
  <property fmtid="{D5CDD505-2E9C-101B-9397-08002B2CF9AE}" pid="6" name="MSIP_Label_3a40bfbb-6c90-4a62-9b49-2c1e34e8c35f_SiteId">
    <vt:lpwstr>566daa24-69bb-4ac6-b6bf-7dab26ca6b3e</vt:lpwstr>
  </property>
  <property fmtid="{D5CDD505-2E9C-101B-9397-08002B2CF9AE}" pid="7" name="MSIP_Label_3a40bfbb-6c90-4a62-9b49-2c1e34e8c35f_ActionId">
    <vt:lpwstr>05cb70e7-6ba8-4e31-a71e-63cfaf20221f</vt:lpwstr>
  </property>
  <property fmtid="{D5CDD505-2E9C-101B-9397-08002B2CF9AE}" pid="8" name="MSIP_Label_3a40bfbb-6c90-4a62-9b49-2c1e34e8c35f_ContentBits">
    <vt:lpwstr>0</vt:lpwstr>
  </property>
  <property fmtid="{D5CDD505-2E9C-101B-9397-08002B2CF9AE}" pid="9" name="ContentTypeId">
    <vt:lpwstr>0x0101008586AD4C6FB3904FB4609D4219665ACE</vt:lpwstr>
  </property>
  <property fmtid="{D5CDD505-2E9C-101B-9397-08002B2CF9AE}" pid="10" name="MediaServiceImageTags">
    <vt:lpwstr/>
  </property>
</Properties>
</file>