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8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8289808-13E6-C745-5213-40CECD0A1C6B}" name="Nicolette Wascavage" initials="NW" userId="S::nwascavage@ashg.org::b464297e-ebf3-462e-99f5-79aa149cfd0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6938"/>
    <a:srgbClr val="00577D"/>
    <a:srgbClr val="7623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>
        <p:guide orient="horz" pos="1128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ette Wascavage" userId="b464297e-ebf3-462e-99f5-79aa149cfd0c" providerId="ADAL" clId="{042AD187-C5D1-4A46-98F2-4B2401F0CEF9}"/>
    <pc:docChg chg="delSld modSld">
      <pc:chgData name="Nicolette Wascavage" userId="b464297e-ebf3-462e-99f5-79aa149cfd0c" providerId="ADAL" clId="{042AD187-C5D1-4A46-98F2-4B2401F0CEF9}" dt="2023-10-30T15:39:51.741" v="41" actId="20577"/>
      <pc:docMkLst>
        <pc:docMk/>
      </pc:docMkLst>
      <pc:sldChg chg="modSp mod delCm modCm">
        <pc:chgData name="Nicolette Wascavage" userId="b464297e-ebf3-462e-99f5-79aa149cfd0c" providerId="ADAL" clId="{042AD187-C5D1-4A46-98F2-4B2401F0CEF9}" dt="2023-10-30T15:39:51.741" v="41" actId="20577"/>
        <pc:sldMkLst>
          <pc:docMk/>
          <pc:sldMk cId="1618278471" sldId="259"/>
        </pc:sldMkLst>
        <pc:spChg chg="mod">
          <ac:chgData name="Nicolette Wascavage" userId="b464297e-ebf3-462e-99f5-79aa149cfd0c" providerId="ADAL" clId="{042AD187-C5D1-4A46-98F2-4B2401F0CEF9}" dt="2023-10-30T15:39:51.741" v="41" actId="20577"/>
          <ac:spMkLst>
            <pc:docMk/>
            <pc:sldMk cId="1618278471" sldId="259"/>
            <ac:spMk id="6" creationId="{8BA5AF84-A859-4B0F-AD60-814D2B504453}"/>
          </ac:spMkLst>
        </pc:spChg>
        <pc:graphicFrameChg chg="modGraphic">
          <ac:chgData name="Nicolette Wascavage" userId="b464297e-ebf3-462e-99f5-79aa149cfd0c" providerId="ADAL" clId="{042AD187-C5D1-4A46-98F2-4B2401F0CEF9}" dt="2023-10-30T15:39:39.444" v="31" actId="20577"/>
          <ac:graphicFrameMkLst>
            <pc:docMk/>
            <pc:sldMk cId="1618278471" sldId="259"/>
            <ac:graphicFrameMk id="2" creationId="{157B578C-A918-31EE-B967-7D9E6A52F1B1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Nicolette Wascavage" userId="b464297e-ebf3-462e-99f5-79aa149cfd0c" providerId="ADAL" clId="{042AD187-C5D1-4A46-98F2-4B2401F0CEF9}" dt="2023-10-30T15:39:35.106" v="9"/>
              <pc2:cmMkLst xmlns:pc2="http://schemas.microsoft.com/office/powerpoint/2019/9/main/command">
                <pc:docMk/>
                <pc:sldMk cId="1618278471" sldId="259"/>
                <pc2:cmMk id="{1081D456-61ED-488D-862D-26E3BFE52841}"/>
              </pc2:cmMkLst>
            </pc226:cmChg>
          </p:ext>
        </pc:extLst>
      </pc:sldChg>
      <pc:sldChg chg="del">
        <pc:chgData name="Nicolette Wascavage" userId="b464297e-ebf3-462e-99f5-79aa149cfd0c" providerId="ADAL" clId="{042AD187-C5D1-4A46-98F2-4B2401F0CEF9}" dt="2023-10-30T15:39:47.276" v="32" actId="2696"/>
        <pc:sldMkLst>
          <pc:docMk/>
          <pc:sldMk cId="1142274291" sldId="26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85E4D-2AC3-438C-8EA1-A2D5B46DF0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C31242-ACC9-41DE-A33B-4D848DFEF2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8E388C-E782-4E82-83EA-84A9BCA49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A4434-032F-4B82-9070-DD234437A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4B3B6D-A503-47E7-90FF-BD7D047FE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753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B2F1D-221E-40F2-885E-76D16B286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9B59C2-A6C3-44D2-92C4-1CACB10794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09EE64-AC3D-4578-8022-FED6CA492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851D5A-EFDB-4CC8-B756-AB78073AF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92D6E-747F-4624-953A-63862B180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015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182C03-C3B9-4F58-A3BA-BECD12C0A9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F470F3-F689-46B7-A0DD-5CF3021C75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0B63E7-797C-4C54-B35A-BB3BD5981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584CC-3880-4AF4-8A61-62D20B679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BC007-5E36-4E10-830B-13C45CE8E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66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1CFCB-9631-4670-B626-977986537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1A9BE-6C3C-44E8-92D0-2BF0E8EBB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BBC1E3-462D-4FD9-B6A1-05A060976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B9868-BA05-43D4-B07D-450639CDB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F6BF3F-EF4B-487C-BACE-FBDBD527F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04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45088-F843-4B4A-8D4C-B292756DE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BD273E-8DEE-4F74-953E-1B00BC00DE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193F0-E6A1-4C08-9099-DA01D67E9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C1AD53-F056-4005-99A3-4CF384820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B95BBC-7B3F-4175-962E-A0C1D3DD7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88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A1606-ADFF-41FF-9E4F-037A54E75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7C00A-B627-4A18-8F89-DB1283C328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C177F9-D9CD-4342-8BE9-AE7C322817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190E02-38C0-48DA-828C-183F32793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3946E3-6156-4ECD-A558-7C522652C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80647C-CA2B-4BB4-BAE0-DE1521C00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79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44487-7895-499C-882C-1CFDE1D10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37E0E2-95D3-4F78-B6E7-2AB346CB8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26D0E7-B38A-4CE8-9DFA-82017A5AC1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7F99E1-D0D6-4AD6-859E-C9096756C4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FEA6CF-9F4D-4900-A709-2AA33774AC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8E574C-CA59-479A-A9BD-7F82A0B0B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C96A01-ED33-4BB7-B5E2-35534974D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113185-73D3-46AB-A9E2-5ADA31287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344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EBB10-E638-43E3-9A74-96DBBCE04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2A04F2-3A8E-43B7-A698-D951F66EF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4B9E82-D7C3-46DF-9BDF-F9482DCE9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90D4B4-AC8B-4629-BBDF-F7352B5B9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414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232820-21EF-4515-ACFB-90DE97B7B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50E518-749C-4F77-B342-D62AA3FB8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7E4857-0A1B-46B9-B5BD-ABCF3E9B5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10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164BB-0334-4406-B8F6-BA08AE046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17AF51-28E5-4381-8837-A610922ED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6D384A-E51A-4CE6-BD4E-647B7AF447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39CF53-0BAF-4340-BC34-7A6D56B27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BF854B-D650-4A29-8900-523DA656A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67557D-AFFA-4455-B4F1-839428823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52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E688F-7E1D-473D-BD5E-E78B33DD3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A2B8A3-C07D-4019-A8F0-E84CCC6AD9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F9E8A8-7860-4C94-9888-31F70822D9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85DE28-B68C-4F37-91D1-84B76E49D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3DEA-AA7C-442C-9437-D0D73D4D4968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F18D4A-8850-4D69-A6D7-DDB5A8550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09BB39-479E-425E-9CAF-077A3B8C6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70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1F9E70-1BDC-4964-A652-0BB736C76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2370CF-3D3F-4A53-BA8B-64C169246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B78B0C-56FB-418D-B247-C330B3A549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C3DEA-AA7C-442C-9437-D0D73D4D4968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7615B-52C0-419D-8A40-2D2A58FA4D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951AF0-2325-48D1-8B40-C59CD0C8EC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7FA66-9827-46A3-A411-AB5C98ACD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590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8BA5AF84-A859-4B0F-AD60-814D2B504453}"/>
              </a:ext>
            </a:extLst>
          </p:cNvPr>
          <p:cNvSpPr txBox="1">
            <a:spLocks/>
          </p:cNvSpPr>
          <p:nvPr/>
        </p:nvSpPr>
        <p:spPr>
          <a:xfrm>
            <a:off x="0" y="724636"/>
            <a:ext cx="12192000" cy="6654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solidFill>
                  <a:srgbClr val="00577D"/>
                </a:solidFill>
                <a:latin typeface="+mn-lt"/>
                <a:cs typeface="Arial" panose="020B0604020202020204" pitchFamily="34" charset="0"/>
              </a:rPr>
              <a:t>Moderator Financial Disclosure</a:t>
            </a:r>
            <a:endParaRPr lang="en-US" sz="4800" b="1" dirty="0">
              <a:solidFill>
                <a:srgbClr val="00577D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6B91B9-8B10-4E35-8054-4539B3A77F0D}"/>
              </a:ext>
            </a:extLst>
          </p:cNvPr>
          <p:cNvSpPr/>
          <p:nvPr/>
        </p:nvSpPr>
        <p:spPr>
          <a:xfrm>
            <a:off x="1188720" y="1390072"/>
            <a:ext cx="9916509" cy="4526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800" dirty="0"/>
              <a:t>I have the following financial relationships to report within the past 24 months with ACCME defined ineligible companies.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lang="en-US" sz="20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en-US" sz="40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en-US" sz="40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4000" dirty="0"/>
              <a:t>OR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800" dirty="0"/>
              <a:t>I do not have any relationships to report within the last 24 months with ACCME defined ineligible companies.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57B578C-A918-31EE-B967-7D9E6A52F1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8266020"/>
              </p:ext>
            </p:extLst>
          </p:nvPr>
        </p:nvGraphicFramePr>
        <p:xfrm>
          <a:off x="2032000" y="2522263"/>
          <a:ext cx="812799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62053954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96415949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1714340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Name of 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Nature of Relationship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Status of Relationship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177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5092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66888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8278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d1495d9-dd84-4863-939f-1a6491f2b40a" xsi:nil="true"/>
    <lcf76f155ced4ddcb4097134ff3c332f xmlns="70ea2ee2-4c99-46ca-a792-c761d070e4a5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6AD4C6FB3904FB4609D4219665ACE" ma:contentTypeVersion="17" ma:contentTypeDescription="Create a new document." ma:contentTypeScope="" ma:versionID="fedc1716862dfe94a588ae0ed6b61e66">
  <xsd:schema xmlns:xsd="http://www.w3.org/2001/XMLSchema" xmlns:xs="http://www.w3.org/2001/XMLSchema" xmlns:p="http://schemas.microsoft.com/office/2006/metadata/properties" xmlns:ns2="70ea2ee2-4c99-46ca-a792-c761d070e4a5" xmlns:ns3="bd1495d9-dd84-4863-939f-1a6491f2b40a" targetNamespace="http://schemas.microsoft.com/office/2006/metadata/properties" ma:root="true" ma:fieldsID="5a46a5d358fc297484909cb8028be251" ns2:_="" ns3:_="">
    <xsd:import namespace="70ea2ee2-4c99-46ca-a792-c761d070e4a5"/>
    <xsd:import namespace="bd1495d9-dd84-4863-939f-1a6491f2b4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ea2ee2-4c99-46ca-a792-c761d070e4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15f6b0c-865f-4deb-9f25-59892170734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1495d9-dd84-4863-939f-1a6491f2b40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9e99d7b-dc28-49bc-87fd-42e5b575e48b}" ma:internalName="TaxCatchAll" ma:showField="CatchAllData" ma:web="bd1495d9-dd84-4863-939f-1a6491f2b4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39753CE-DFF6-4EB9-8A9C-A603CFF7B10F}">
  <ds:schemaRefs>
    <ds:schemaRef ds:uri="http://schemas.microsoft.com/office/2006/documentManagement/types"/>
    <ds:schemaRef ds:uri="6da618e0-c367-4af7-8c5f-dedd2311a2d7"/>
    <ds:schemaRef ds:uri="http://purl.org/dc/dcmitype/"/>
    <ds:schemaRef ds:uri="86c71d13-e163-49a0-9384-f0a01d0a4547"/>
    <ds:schemaRef ds:uri="http://purl.org/dc/elements/1.1/"/>
    <ds:schemaRef ds:uri="http://purl.org/dc/terms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bd1495d9-dd84-4863-939f-1a6491f2b40a"/>
    <ds:schemaRef ds:uri="70ea2ee2-4c99-46ca-a792-c761d070e4a5"/>
  </ds:schemaRefs>
</ds:datastoreItem>
</file>

<file path=customXml/itemProps2.xml><?xml version="1.0" encoding="utf-8"?>
<ds:datastoreItem xmlns:ds="http://schemas.openxmlformats.org/officeDocument/2006/customXml" ds:itemID="{8B6E31F5-9876-4E03-A633-CBBD932D86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67BEC17-3555-4C32-999A-7F12E9BC8B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0ea2ee2-4c99-46ca-a792-c761d070e4a5"/>
    <ds:schemaRef ds:uri="bd1495d9-dd84-4863-939f-1a6491f2b4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51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Anderson</dc:creator>
  <cp:lastModifiedBy>Nicolette Wascavage</cp:lastModifiedBy>
  <cp:revision>10</cp:revision>
  <dcterms:created xsi:type="dcterms:W3CDTF">2018-06-29T16:31:40Z</dcterms:created>
  <dcterms:modified xsi:type="dcterms:W3CDTF">2023-10-30T15:39:58Z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0x0101008586AD4C6FB3904FB4609D4219665ACE</vt:lpwstr>
  </property>
  <property fmtid="{D5CDD505-2E9C-101B-9397-08002B2CF9AE}" pid="3" name="MediaServiceImageTags">
    <vt:lpwstr/>
  </property>
</Properties>
</file>