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938"/>
    <a:srgbClr val="00577D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tte Gardes" userId="b464297e-ebf3-462e-99f5-79aa149cfd0c" providerId="ADAL" clId="{725ABD84-3074-4B14-8A7D-126C05E2E341}"/>
    <pc:docChg chg="delSld">
      <pc:chgData name="Nicolette Gardes" userId="b464297e-ebf3-462e-99f5-79aa149cfd0c" providerId="ADAL" clId="{725ABD84-3074-4B14-8A7D-126C05E2E341}" dt="2022-08-01T20:14:48.772" v="0" actId="2696"/>
      <pc:docMkLst>
        <pc:docMk/>
      </pc:docMkLst>
      <pc:sldChg chg="del">
        <pc:chgData name="Nicolette Gardes" userId="b464297e-ebf3-462e-99f5-79aa149cfd0c" providerId="ADAL" clId="{725ABD84-3074-4B14-8A7D-126C05E2E341}" dt="2022-08-01T20:14:48.772" v="0" actId="2696"/>
        <pc:sldMkLst>
          <pc:docMk/>
          <pc:sldMk cId="3639366152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5AF84-A859-4B0F-AD60-814D2B504453}"/>
              </a:ext>
            </a:extLst>
          </p:cNvPr>
          <p:cNvSpPr txBox="1">
            <a:spLocks/>
          </p:cNvSpPr>
          <p:nvPr/>
        </p:nvSpPr>
        <p:spPr>
          <a:xfrm>
            <a:off x="0" y="706164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Presenter Financial Disclosure</a:t>
            </a:r>
            <a:endParaRPr lang="en-US" sz="4800" b="1" dirty="0">
              <a:solidFill>
                <a:srgbClr val="00577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B91B9-8B10-4E35-8054-4539B3A77F0D}"/>
              </a:ext>
            </a:extLst>
          </p:cNvPr>
          <p:cNvSpPr/>
          <p:nvPr/>
        </p:nvSpPr>
        <p:spPr>
          <a:xfrm>
            <a:off x="1188720" y="1371600"/>
            <a:ext cx="9916509" cy="4526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I have the following financial relationships to report within the past 24 months with ACCME defined ineligible companies.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4000" dirty="0"/>
              <a:t>OR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I do not have any relationships to report within the last 24 months with ACCME defined ineligible companies.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57B578C-A918-31EE-B967-7D9E6A52F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7130"/>
              </p:ext>
            </p:extLst>
          </p:nvPr>
        </p:nvGraphicFramePr>
        <p:xfrm>
          <a:off x="2032000" y="2522263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205395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1594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71434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Nature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8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7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5AF84-A859-4B0F-AD60-814D2B504453}"/>
              </a:ext>
            </a:extLst>
          </p:cNvPr>
          <p:cNvSpPr txBox="1">
            <a:spLocks/>
          </p:cNvSpPr>
          <p:nvPr/>
        </p:nvSpPr>
        <p:spPr>
          <a:xfrm>
            <a:off x="0" y="706164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77D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Unlabeled/Investigational Uses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77D"/>
              </a:solidFill>
              <a:effectLst/>
              <a:uLnTx/>
              <a:uFillTx/>
              <a:latin typeface="Calibri" panose="020F05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B91B9-8B10-4E35-8054-4539B3A77F0D}"/>
              </a:ext>
            </a:extLst>
          </p:cNvPr>
          <p:cNvSpPr/>
          <p:nvPr/>
        </p:nvSpPr>
        <p:spPr>
          <a:xfrm>
            <a:off x="1188720" y="1371600"/>
            <a:ext cx="9916509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I will be discussing unlabeled/investigational uses of medical devices or pharmaceuticals during this presentation. (If you will be, please provide information on the nature of what you will be discussing.)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4000" dirty="0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000" dirty="0"/>
              <a:t>OR</a:t>
            </a:r>
          </a:p>
          <a:p>
            <a:pPr marL="0" indent="0">
              <a:buSzPts val="2800"/>
              <a:buNone/>
            </a:pPr>
            <a:r>
              <a:rPr lang="en-US" sz="2800" dirty="0"/>
              <a:t>I will not be discussing unlabeled/investigational uses of medical devices or pharmaceuticals during this presentation. </a:t>
            </a:r>
            <a:endParaRPr lang="en-US" sz="2800" dirty="0">
              <a:highlight>
                <a:srgbClr val="FFFF00"/>
              </a:highligh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27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9F552B52BD84EBF466308B09752C3" ma:contentTypeVersion="13" ma:contentTypeDescription="Create a new document." ma:contentTypeScope="" ma:versionID="aa4a09e6c82815df5987343f3f0c33e5">
  <xsd:schema xmlns:xsd="http://www.w3.org/2001/XMLSchema" xmlns:xs="http://www.w3.org/2001/XMLSchema" xmlns:p="http://schemas.microsoft.com/office/2006/metadata/properties" xmlns:ns3="86c71d13-e163-49a0-9384-f0a01d0a4547" xmlns:ns4="6da618e0-c367-4af7-8c5f-dedd2311a2d7" targetNamespace="http://schemas.microsoft.com/office/2006/metadata/properties" ma:root="true" ma:fieldsID="181cfd594781b59a0cf8db9bb0fd7ab9" ns3:_="" ns4:_="">
    <xsd:import namespace="86c71d13-e163-49a0-9384-f0a01d0a4547"/>
    <xsd:import namespace="6da618e0-c367-4af7-8c5f-dedd2311a2d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71d13-e163-49a0-9384-f0a01d0a45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618e0-c367-4af7-8c5f-dedd2311a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9753CE-DFF6-4EB9-8A9C-A603CFF7B10F}">
  <ds:schemaRefs>
    <ds:schemaRef ds:uri="http://schemas.microsoft.com/office/2006/documentManagement/types"/>
    <ds:schemaRef ds:uri="6da618e0-c367-4af7-8c5f-dedd2311a2d7"/>
    <ds:schemaRef ds:uri="http://purl.org/dc/dcmitype/"/>
    <ds:schemaRef ds:uri="86c71d13-e163-49a0-9384-f0a01d0a4547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EF34EE7-A68F-4BE6-93C2-A91B03F26A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c71d13-e163-49a0-9384-f0a01d0a4547"/>
    <ds:schemaRef ds:uri="6da618e0-c367-4af7-8c5f-dedd2311a2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E31F5-9876-4E03-A633-CBBD932D86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Nicolette Gardes</cp:lastModifiedBy>
  <cp:revision>7</cp:revision>
  <dcterms:created xsi:type="dcterms:W3CDTF">2018-06-29T16:31:40Z</dcterms:created>
  <dcterms:modified xsi:type="dcterms:W3CDTF">2022-08-01T20:14:51Z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0x0101003E99F552B52BD84EBF466308B09752C3</vt:lpwstr>
  </property>
</Properties>
</file>