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D"/>
    <a:srgbClr val="166938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34" y="66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575110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Disclosure Slide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37745" y="1822174"/>
            <a:ext cx="99165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Financial Disclosure for: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[Insert Your Name]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/>
          </a:p>
          <a:p>
            <a:pPr algn="ctr"/>
            <a:r>
              <a:rPr lang="en-US" sz="2800" dirty="0"/>
              <a:t>I have 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363936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DC3AEB-A79C-4877-B1C5-6AF1DD52CFDA}"/>
              </a:ext>
            </a:extLst>
          </p:cNvPr>
          <p:cNvSpPr txBox="1">
            <a:spLocks/>
          </p:cNvSpPr>
          <p:nvPr/>
        </p:nvSpPr>
        <p:spPr>
          <a:xfrm>
            <a:off x="0" y="575110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Disclosure Slide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948EA7-6C36-425A-97D4-4F2238262BF0}"/>
              </a:ext>
            </a:extLst>
          </p:cNvPr>
          <p:cNvSpPr/>
          <p:nvPr/>
        </p:nvSpPr>
        <p:spPr>
          <a:xfrm>
            <a:off x="1188720" y="1828800"/>
            <a:ext cx="985770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Financial Disclosure for: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[Insert Your Name]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[Insert Company Name]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[Insert What Was Received]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00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3" ma:contentTypeDescription="Create a new document." ma:contentTypeScope="" ma:versionID="62ff8105c1548ba7463eb892ffcea642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d6486a7a8bb3ac55088033f3f3aec0a9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F9BF65-C030-4D30-99C5-C0653F99445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4B0207-457D-46E3-9EF5-A49A248D33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AC90D-77D9-4679-835F-706B10D4EF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ea2ee2-4c99-46ca-a792-c761d070e4a5"/>
    <ds:schemaRef ds:uri="bd1495d9-dd84-4863-939f-1a6491f2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Nicolette Gardes</cp:lastModifiedBy>
  <cp:revision>16</cp:revision>
  <dcterms:created xsi:type="dcterms:W3CDTF">2018-06-29T16:31:40Z</dcterms:created>
  <dcterms:modified xsi:type="dcterms:W3CDTF">2021-08-20T17:52:48Z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0x0101008586AD4C6FB3904FB4609D4219665ACE</vt:lpwstr>
  </property>
</Properties>
</file>