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9" r:id="rId4"/>
    <p:sldId id="261" r:id="rId5"/>
    <p:sldId id="256" r:id="rId6"/>
    <p:sldId id="257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24902-202B-429A-85DB-2F189A9F91E0}" v="11" dt="2020-09-29T14:07:29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tte Gardes" userId="b464297e-ebf3-462e-99f5-79aa149cfd0c" providerId="ADAL" clId="{31424902-202B-429A-85DB-2F189A9F91E0}"/>
    <pc:docChg chg="addSld modSld">
      <pc:chgData name="Nicolette Gardes" userId="b464297e-ebf3-462e-99f5-79aa149cfd0c" providerId="ADAL" clId="{31424902-202B-429A-85DB-2F189A9F91E0}" dt="2020-09-29T14:07:29.329" v="155" actId="478"/>
      <pc:docMkLst>
        <pc:docMk/>
      </pc:docMkLst>
      <pc:sldChg chg="addSp modSp add">
        <pc:chgData name="Nicolette Gardes" userId="b464297e-ebf3-462e-99f5-79aa149cfd0c" providerId="ADAL" clId="{31424902-202B-429A-85DB-2F189A9F91E0}" dt="2020-09-29T14:07:11.196" v="151" actId="14100"/>
        <pc:sldMkLst>
          <pc:docMk/>
          <pc:sldMk cId="3639366152" sldId="256"/>
        </pc:sldMkLst>
        <pc:spChg chg="mod">
          <ac:chgData name="Nicolette Gardes" userId="b464297e-ebf3-462e-99f5-79aa149cfd0c" providerId="ADAL" clId="{31424902-202B-429A-85DB-2F189A9F91E0}" dt="2020-09-29T13:42:35.998" v="10" actId="404"/>
          <ac:spMkLst>
            <pc:docMk/>
            <pc:sldMk cId="3639366152" sldId="256"/>
            <ac:spMk id="6" creationId="{8BA5AF84-A859-4B0F-AD60-814D2B504453}"/>
          </ac:spMkLst>
        </pc:spChg>
        <pc:spChg chg="mod">
          <ac:chgData name="Nicolette Gardes" userId="b464297e-ebf3-462e-99f5-79aa149cfd0c" providerId="ADAL" clId="{31424902-202B-429A-85DB-2F189A9F91E0}" dt="2020-09-29T13:42:48.791" v="14" actId="5793"/>
          <ac:spMkLst>
            <pc:docMk/>
            <pc:sldMk cId="3639366152" sldId="256"/>
            <ac:spMk id="7" creationId="{976B91B9-8B10-4E35-8054-4539B3A77F0D}"/>
          </ac:spMkLst>
        </pc:spChg>
        <pc:picChg chg="add mod">
          <ac:chgData name="Nicolette Gardes" userId="b464297e-ebf3-462e-99f5-79aa149cfd0c" providerId="ADAL" clId="{31424902-202B-429A-85DB-2F189A9F91E0}" dt="2020-09-29T14:07:11.196" v="151" actId="14100"/>
          <ac:picMkLst>
            <pc:docMk/>
            <pc:sldMk cId="3639366152" sldId="256"/>
            <ac:picMk id="4" creationId="{9385154C-924B-4CC5-B4DB-EBFB53A3047E}"/>
          </ac:picMkLst>
        </pc:picChg>
      </pc:sldChg>
      <pc:sldChg chg="addSp delSp modSp add">
        <pc:chgData name="Nicolette Gardes" userId="b464297e-ebf3-462e-99f5-79aa149cfd0c" providerId="ADAL" clId="{31424902-202B-429A-85DB-2F189A9F91E0}" dt="2020-09-29T14:07:29.329" v="155" actId="478"/>
        <pc:sldMkLst>
          <pc:docMk/>
          <pc:sldMk cId="1595004814" sldId="257"/>
        </pc:sldMkLst>
        <pc:spChg chg="mod">
          <ac:chgData name="Nicolette Gardes" userId="b464297e-ebf3-462e-99f5-79aa149cfd0c" providerId="ADAL" clId="{31424902-202B-429A-85DB-2F189A9F91E0}" dt="2020-09-29T13:42:32.280" v="9" actId="404"/>
          <ac:spMkLst>
            <pc:docMk/>
            <pc:sldMk cId="1595004814" sldId="257"/>
            <ac:spMk id="9" creationId="{96DC3AEB-A79C-4877-B1C5-6AF1DD52CFDA}"/>
          </ac:spMkLst>
        </pc:spChg>
        <pc:spChg chg="mod">
          <ac:chgData name="Nicolette Gardes" userId="b464297e-ebf3-462e-99f5-79aa149cfd0c" providerId="ADAL" clId="{31424902-202B-429A-85DB-2F189A9F91E0}" dt="2020-09-29T13:42:29.028" v="8" actId="403"/>
          <ac:spMkLst>
            <pc:docMk/>
            <pc:sldMk cId="1595004814" sldId="257"/>
            <ac:spMk id="10" creationId="{9C948EA7-6C36-425A-97D4-4F2238262BF0}"/>
          </ac:spMkLst>
        </pc:spChg>
        <pc:picChg chg="add del">
          <ac:chgData name="Nicolette Gardes" userId="b464297e-ebf3-462e-99f5-79aa149cfd0c" providerId="ADAL" clId="{31424902-202B-429A-85DB-2F189A9F91E0}" dt="2020-09-29T14:07:29.329" v="155" actId="478"/>
          <ac:picMkLst>
            <pc:docMk/>
            <pc:sldMk cId="1595004814" sldId="257"/>
            <ac:picMk id="5" creationId="{5C71524F-EC62-444F-A78A-3765B73C1656}"/>
          </ac:picMkLst>
        </pc:picChg>
      </pc:sldChg>
      <pc:sldChg chg="addSp delSp modSp add">
        <pc:chgData name="Nicolette Gardes" userId="b464297e-ebf3-462e-99f5-79aa149cfd0c" providerId="ADAL" clId="{31424902-202B-429A-85DB-2F189A9F91E0}" dt="2020-09-29T14:07:27.477" v="154" actId="478"/>
        <pc:sldMkLst>
          <pc:docMk/>
          <pc:sldMk cId="2571688530" sldId="258"/>
        </pc:sldMkLst>
        <pc:spChg chg="mod">
          <ac:chgData name="Nicolette Gardes" userId="b464297e-ebf3-462e-99f5-79aa149cfd0c" providerId="ADAL" clId="{31424902-202B-429A-85DB-2F189A9F91E0}" dt="2020-09-29T13:42:16.366" v="3" actId="255"/>
          <ac:spMkLst>
            <pc:docMk/>
            <pc:sldMk cId="2571688530" sldId="258"/>
            <ac:spMk id="6" creationId="{25FA5A72-FE94-40C2-B80C-1513B0051AC2}"/>
          </ac:spMkLst>
        </pc:spChg>
        <pc:spChg chg="mod">
          <ac:chgData name="Nicolette Gardes" userId="b464297e-ebf3-462e-99f5-79aa149cfd0c" providerId="ADAL" clId="{31424902-202B-429A-85DB-2F189A9F91E0}" dt="2020-09-29T13:42:25.181" v="7" actId="404"/>
          <ac:spMkLst>
            <pc:docMk/>
            <pc:sldMk cId="2571688530" sldId="258"/>
            <ac:spMk id="9" creationId="{25B13ACD-2F48-4816-B9B0-1D4A8E80C9B7}"/>
          </ac:spMkLst>
        </pc:spChg>
        <pc:picChg chg="add del">
          <ac:chgData name="Nicolette Gardes" userId="b464297e-ebf3-462e-99f5-79aa149cfd0c" providerId="ADAL" clId="{31424902-202B-429A-85DB-2F189A9F91E0}" dt="2020-09-29T14:07:27.477" v="154" actId="478"/>
          <ac:picMkLst>
            <pc:docMk/>
            <pc:sldMk cId="2571688530" sldId="258"/>
            <ac:picMk id="5" creationId="{AFACC4D8-1293-4C29-8672-6ED7694E336E}"/>
          </ac:picMkLst>
        </pc:picChg>
      </pc:sldChg>
      <pc:sldChg chg="modSp">
        <pc:chgData name="Nicolette Gardes" userId="b464297e-ebf3-462e-99f5-79aa149cfd0c" providerId="ADAL" clId="{31424902-202B-429A-85DB-2F189A9F91E0}" dt="2020-09-29T13:44:29.994" v="123" actId="255"/>
        <pc:sldMkLst>
          <pc:docMk/>
          <pc:sldMk cId="1618278471" sldId="259"/>
        </pc:sldMkLst>
        <pc:spChg chg="mod">
          <ac:chgData name="Nicolette Gardes" userId="b464297e-ebf3-462e-99f5-79aa149cfd0c" providerId="ADAL" clId="{31424902-202B-429A-85DB-2F189A9F91E0}" dt="2020-09-29T13:44:29.994" v="123" actId="255"/>
          <ac:spMkLst>
            <pc:docMk/>
            <pc:sldMk cId="1618278471" sldId="259"/>
            <ac:spMk id="6" creationId="{8BA5AF84-A859-4B0F-AD60-814D2B504453}"/>
          </ac:spMkLst>
        </pc:spChg>
        <pc:spChg chg="mod">
          <ac:chgData name="Nicolette Gardes" userId="b464297e-ebf3-462e-99f5-79aa149cfd0c" providerId="ADAL" clId="{31424902-202B-429A-85DB-2F189A9F91E0}" dt="2020-09-29T13:43:40.426" v="117" actId="13926"/>
          <ac:spMkLst>
            <pc:docMk/>
            <pc:sldMk cId="1618278471" sldId="259"/>
            <ac:spMk id="7" creationId="{976B91B9-8B10-4E35-8054-4539B3A77F0D}"/>
          </ac:spMkLst>
        </pc:spChg>
      </pc:sldChg>
      <pc:sldChg chg="modSp">
        <pc:chgData name="Nicolette Gardes" userId="b464297e-ebf3-462e-99f5-79aa149cfd0c" providerId="ADAL" clId="{31424902-202B-429A-85DB-2F189A9F91E0}" dt="2020-09-29T13:48:23.135" v="149" actId="13926"/>
        <pc:sldMkLst>
          <pc:docMk/>
          <pc:sldMk cId="796159803" sldId="261"/>
        </pc:sldMkLst>
        <pc:spChg chg="mod">
          <ac:chgData name="Nicolette Gardes" userId="b464297e-ebf3-462e-99f5-79aa149cfd0c" providerId="ADAL" clId="{31424902-202B-429A-85DB-2F189A9F91E0}" dt="2020-09-29T13:44:24.140" v="122" actId="255"/>
          <ac:spMkLst>
            <pc:docMk/>
            <pc:sldMk cId="796159803" sldId="261"/>
            <ac:spMk id="6" creationId="{8BA5AF84-A859-4B0F-AD60-814D2B504453}"/>
          </ac:spMkLst>
        </pc:spChg>
        <pc:spChg chg="mod">
          <ac:chgData name="Nicolette Gardes" userId="b464297e-ebf3-462e-99f5-79aa149cfd0c" providerId="ADAL" clId="{31424902-202B-429A-85DB-2F189A9F91E0}" dt="2020-09-29T13:48:23.135" v="149" actId="13926"/>
          <ac:spMkLst>
            <pc:docMk/>
            <pc:sldMk cId="796159803" sldId="261"/>
            <ac:spMk id="7" creationId="{976B91B9-8B10-4E35-8054-4539B3A77F0D}"/>
          </ac:spMkLst>
        </pc:spChg>
      </pc:sldChg>
      <pc:sldChg chg="addSp delSp modSp mod">
        <pc:chgData name="Nicolette Gardes" userId="b464297e-ebf3-462e-99f5-79aa149cfd0c" providerId="ADAL" clId="{31424902-202B-429A-85DB-2F189A9F91E0}" dt="2020-09-29T13:44:15.348" v="121" actId="122"/>
        <pc:sldMkLst>
          <pc:docMk/>
          <pc:sldMk cId="1935367292" sldId="263"/>
        </pc:sldMkLst>
        <pc:spChg chg="mod">
          <ac:chgData name="Nicolette Gardes" userId="b464297e-ebf3-462e-99f5-79aa149cfd0c" providerId="ADAL" clId="{31424902-202B-429A-85DB-2F189A9F91E0}" dt="2020-09-29T13:44:15.348" v="121" actId="122"/>
          <ac:spMkLst>
            <pc:docMk/>
            <pc:sldMk cId="1935367292" sldId="263"/>
            <ac:spMk id="2" creationId="{04EB5D0F-3A8C-4815-9CD9-CCB7E7D9D7E6}"/>
          </ac:spMkLst>
        </pc:spChg>
        <pc:spChg chg="del">
          <ac:chgData name="Nicolette Gardes" userId="b464297e-ebf3-462e-99f5-79aa149cfd0c" providerId="ADAL" clId="{31424902-202B-429A-85DB-2F189A9F91E0}" dt="2020-09-29T13:42:08.504" v="2" actId="1957"/>
          <ac:spMkLst>
            <pc:docMk/>
            <pc:sldMk cId="1935367292" sldId="263"/>
            <ac:spMk id="3" creationId="{73CFDD85-1AB4-47D6-AE5F-1911E0BE78FD}"/>
          </ac:spMkLst>
        </pc:spChg>
        <pc:graphicFrameChg chg="add mod">
          <ac:chgData name="Nicolette Gardes" userId="b464297e-ebf3-462e-99f5-79aa149cfd0c" providerId="ADAL" clId="{31424902-202B-429A-85DB-2F189A9F91E0}" dt="2020-09-29T13:42:08.504" v="2" actId="1957"/>
          <ac:graphicFrameMkLst>
            <pc:docMk/>
            <pc:sldMk cId="1935367292" sldId="263"/>
            <ac:graphicFrameMk id="6" creationId="{C05BA3FF-966F-499C-92AE-45BECCEB0B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A-4A4A-9FE3-5CABF4D4A4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A-4A4A-9FE3-5CABF4D4A4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A-4A4A-9FE3-5CABF4D4A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5872927"/>
        <c:axId val="1723189023"/>
      </c:barChart>
      <c:catAx>
        <c:axId val="171587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3189023"/>
        <c:crosses val="autoZero"/>
        <c:auto val="1"/>
        <c:lblAlgn val="ctr"/>
        <c:lblOffset val="100"/>
        <c:noMultiLvlLbl val="0"/>
      </c:catAx>
      <c:valAx>
        <c:axId val="172318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87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5E4D-2AC3-438C-8EA1-A2D5B46D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31242-ACC9-41DE-A33B-4D848DFEF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388C-E782-4E82-83EA-84A9BCA4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4434-032F-4B82-9070-DD234437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3B6D-A503-47E7-90FF-BD7D047F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2F1D-221E-40F2-885E-76D16B28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B59C2-A6C3-44D2-92C4-1CACB1079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9EE64-AC3D-4578-8022-FED6CA49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1D5A-EFDB-4CC8-B756-AB78073A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92D6E-747F-4624-953A-63862B18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2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82C03-C3B9-4F58-A3BA-BECD12C0A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470F3-F689-46B7-A0DD-5CF3021C7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B63E7-797C-4C54-B35A-BB3BD598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584CC-3880-4AF4-8A61-62D20B67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BC007-5E36-4E10-830B-13C45CE8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5E4D-2AC3-438C-8EA1-A2D5B46DF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31242-ACC9-41DE-A33B-4D848DFEF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388C-E782-4E82-83EA-84A9BCA4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4434-032F-4B82-9070-DD234437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3B6D-A503-47E7-90FF-BD7D047F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3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CFCB-9631-4670-B626-97798653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A9BE-6C3C-44E8-92D0-2BF0E8EB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BC1E3-462D-4FD9-B6A1-05A06097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9868-BA05-43D4-B07D-450639CD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BF3F-EF4B-487C-BACE-FBDBD527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9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5088-F843-4B4A-8D4C-B292756D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D273E-8DEE-4F74-953E-1B00BC00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193F0-E6A1-4C08-9099-DA01D67E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1AD53-F056-4005-99A3-4CF38482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5BBC-7B3F-4175-962E-A0C1D3DD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1606-ADFF-41FF-9E4F-037A54E7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C00A-B627-4A18-8F89-DB1283C32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177F9-D9CD-4342-8BE9-AE7C3228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90E02-38C0-48DA-828C-183F3279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946E3-6156-4ECD-A558-7C522652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0647C-CA2B-4BB4-BAE0-DE1521C0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4487-7895-499C-882C-1CFDE1D1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E0E2-95D3-4F78-B6E7-2AB346CB8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6D0E7-B38A-4CE8-9DFA-82017A5AC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F99E1-D0D6-4AD6-859E-C9096756C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EA6CF-9F4D-4900-A709-2AA33774A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E574C-CA59-479A-A9BD-7F82A0B0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6A01-ED33-4BB7-B5E2-35534974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13185-73D3-46AB-A9E2-5ADA3128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BB10-E638-43E3-9A74-96DBBCE0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A04F2-3A8E-43B7-A698-D951F66E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B9E82-D7C3-46DF-9BDF-F9482DCE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0D4B4-AC8B-4629-BBDF-F7352B5B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82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32820-21EF-4515-ACFB-90DE97B7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0E518-749C-4F77-B342-D62AA3FB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E4857-0A1B-46B9-B5BD-ABCF3E9B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7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64BB-0334-4406-B8F6-BA08AE04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AF51-28E5-4381-8837-A610922E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D384A-E51A-4CE6-BD4E-647B7AF44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9CF53-0BAF-4340-BC34-7A6D56B2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F854B-D650-4A29-8900-523DA656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7557D-AFFA-4455-B4F1-83942882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CFCB-9631-4670-B626-97798653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A9BE-6C3C-44E8-92D0-2BF0E8EB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BC1E3-462D-4FD9-B6A1-05A06097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B9868-BA05-43D4-B07D-450639CD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BF3F-EF4B-487C-BACE-FBDBD527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688F-7E1D-473D-BD5E-E78B33DD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2B8A3-C07D-4019-A8F0-E84CCC6AD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9E8A8-7860-4C94-9888-31F70822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5DE28-B68C-4F37-91D1-84B76E49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18D4A-8850-4D69-A6D7-DDB5A855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9BB39-479E-425E-9CAF-077A3B8C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2F1D-221E-40F2-885E-76D16B28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B59C2-A6C3-44D2-92C4-1CACB1079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9EE64-AC3D-4578-8022-FED6CA49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1D5A-EFDB-4CC8-B756-AB78073A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92D6E-747F-4624-953A-63862B18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82C03-C3B9-4F58-A3BA-BECD12C0A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470F3-F689-46B7-A0DD-5CF3021C7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B63E7-797C-4C54-B35A-BB3BD598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584CC-3880-4AF4-8A61-62D20B67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BC007-5E36-4E10-830B-13C45CE8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5088-F843-4B4A-8D4C-B292756D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D273E-8DEE-4F74-953E-1B00BC00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193F0-E6A1-4C08-9099-DA01D67E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1AD53-F056-4005-99A3-4CF38482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5BBC-7B3F-4175-962E-A0C1D3DD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1606-ADFF-41FF-9E4F-037A54E75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C00A-B627-4A18-8F89-DB1283C32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177F9-D9CD-4342-8BE9-AE7C3228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90E02-38C0-48DA-828C-183F3279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946E3-6156-4ECD-A558-7C522652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0647C-CA2B-4BB4-BAE0-DE1521C0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4487-7895-499C-882C-1CFDE1D1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E0E2-95D3-4F78-B6E7-2AB346CB8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6D0E7-B38A-4CE8-9DFA-82017A5AC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F99E1-D0D6-4AD6-859E-C9096756C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EA6CF-9F4D-4900-A709-2AA33774A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E574C-CA59-479A-A9BD-7F82A0B0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6A01-ED33-4BB7-B5E2-35534974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13185-73D3-46AB-A9E2-5ADA3128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BB10-E638-43E3-9A74-96DBBCE0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A04F2-3A8E-43B7-A698-D951F66E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B9E82-D7C3-46DF-9BDF-F9482DCE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0D4B4-AC8B-4629-BBDF-F7352B5B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9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32820-21EF-4515-ACFB-90DE97B7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0E518-749C-4F77-B342-D62AA3FB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E4857-0A1B-46B9-B5BD-ABCF3E9B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2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164BB-0334-4406-B8F6-BA08AE04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AF51-28E5-4381-8837-A610922ED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D384A-E51A-4CE6-BD4E-647B7AF44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9CF53-0BAF-4340-BC34-7A6D56B2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F854B-D650-4A29-8900-523DA656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7557D-AFFA-4455-B4F1-83942882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688F-7E1D-473D-BD5E-E78B33DD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2B8A3-C07D-4019-A8F0-E84CCC6AD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9E8A8-7860-4C94-9888-31F70822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5DE28-B68C-4F37-91D1-84B76E49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18D4A-8850-4D69-A6D7-DDB5A855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9BB39-479E-425E-9CAF-077A3B8C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F9E70-1BDC-4964-A652-0BB736C7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70CF-3D3F-4A53-BA8B-64C169246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78B0C-56FB-418D-B247-C330B3A54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7615B-52C0-419D-8A40-2D2A58FA4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51AF0-2325-48D1-8B40-C59CD0C8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1F9E70-1BDC-4964-A652-0BB736C76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70CF-3D3F-4A53-BA8B-64C169246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78B0C-56FB-418D-B247-C330B3A54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3DEA-AA7C-442C-9437-D0D73D4D496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7615B-52C0-419D-8A40-2D2A58FA4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51AF0-2325-48D1-8B40-C59CD0C8E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FA66-9827-46A3-A411-AB5C98AC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s.akamaized.net/ProductResources/Production/HTML/StudioSpeakerHelpGuide/StudioSlideRequirements.html" TargetMode="External"/><Relationship Id="rId2" Type="http://schemas.openxmlformats.org/officeDocument/2006/relationships/hyperlink" Target="https://onlinexperiences.com/launch/StudioTest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055C-A990-449D-BA5C-3142F995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 BEFORE STARTING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A8F73-18D3-45FB-87A9-70843A7C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System Test for Presenting: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hlinkClick r:id="rId2"/>
              </a:rPr>
              <a:t>https://onlinexperiences.com/launch/StudioTest.htm</a:t>
            </a:r>
            <a:endParaRPr lang="en-US" dirty="0"/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Click the link above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/>
              <a:t>Click ‘Start Test’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Slide Creation, Transition, and Animation Guidelines: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hlinkClick r:id="rId3"/>
              </a:rPr>
              <a:t>https://presentations.akamaized.net/ProductResources/Production/HTML/StudioSpeakerHelpGuide/StudioSlideRequirements.html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A5AF84-A859-4B0F-AD60-814D2B504453}"/>
              </a:ext>
            </a:extLst>
          </p:cNvPr>
          <p:cNvSpPr txBox="1">
            <a:spLocks/>
          </p:cNvSpPr>
          <p:nvPr/>
        </p:nvSpPr>
        <p:spPr>
          <a:xfrm>
            <a:off x="0" y="575110"/>
            <a:ext cx="12192000" cy="66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577D"/>
                </a:solidFill>
                <a:latin typeface="+mn-lt"/>
                <a:cs typeface="Arial" panose="020B0604020202020204" pitchFamily="34" charset="0"/>
              </a:rPr>
              <a:t>Disclosure Slide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6B91B9-8B10-4E35-8054-4539B3A77F0D}"/>
              </a:ext>
            </a:extLst>
          </p:cNvPr>
          <p:cNvSpPr/>
          <p:nvPr/>
        </p:nvSpPr>
        <p:spPr>
          <a:xfrm>
            <a:off x="1188720" y="1371600"/>
            <a:ext cx="9916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Financial Disclosure for: </a:t>
            </a:r>
          </a:p>
          <a:p>
            <a:pPr algn="ctr"/>
            <a:r>
              <a:rPr lang="en-US" sz="2800" dirty="0">
                <a:highlight>
                  <a:srgbClr val="FFFF00"/>
                </a:highlight>
              </a:rPr>
              <a:t>Name</a:t>
            </a:r>
            <a:r>
              <a:rPr lang="en-US" sz="2800" dirty="0"/>
              <a:t> (ex., John Smith)</a:t>
            </a:r>
          </a:p>
          <a:p>
            <a:pPr algn="ctr"/>
            <a:r>
              <a:rPr lang="en-US" sz="2800" dirty="0">
                <a:highlight>
                  <a:srgbClr val="FFFF00"/>
                </a:highlight>
              </a:rPr>
              <a:t>Job Title</a:t>
            </a:r>
            <a:r>
              <a:rPr lang="en-US" sz="2800" dirty="0"/>
              <a:t> (ex., Principal Investigator/Professor)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 have nothing to disclose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827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A5AF84-A859-4B0F-AD60-814D2B504453}"/>
              </a:ext>
            </a:extLst>
          </p:cNvPr>
          <p:cNvSpPr txBox="1">
            <a:spLocks/>
          </p:cNvSpPr>
          <p:nvPr/>
        </p:nvSpPr>
        <p:spPr>
          <a:xfrm>
            <a:off x="0" y="575110"/>
            <a:ext cx="12192000" cy="66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77D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Disclosure Slide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6B91B9-8B10-4E35-8054-4539B3A77F0D}"/>
              </a:ext>
            </a:extLst>
          </p:cNvPr>
          <p:cNvSpPr/>
          <p:nvPr/>
        </p:nvSpPr>
        <p:spPr>
          <a:xfrm>
            <a:off x="1188720" y="1371600"/>
            <a:ext cx="99165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Disclosure for: </a:t>
            </a:r>
          </a:p>
          <a:p>
            <a:pPr lvl="0" algn="ctr"/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</a:rPr>
              <a:t>Name</a:t>
            </a:r>
            <a:r>
              <a:rPr lang="en-US" sz="2800" dirty="0">
                <a:solidFill>
                  <a:prstClr val="black"/>
                </a:solidFill>
              </a:rPr>
              <a:t> (ex., John Smith)</a:t>
            </a:r>
          </a:p>
          <a:p>
            <a:pPr lvl="0" algn="ctr"/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</a:rPr>
              <a:t>Job Title</a:t>
            </a:r>
            <a:r>
              <a:rPr lang="en-US" sz="2800" dirty="0">
                <a:solidFill>
                  <a:prstClr val="black"/>
                </a:solidFill>
              </a:rPr>
              <a:t> (ex., Principal Investigator/Professor)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Xxx Company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(ex., ABC Company)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Consultant/Consulting fee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5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A5AF84-A859-4B0F-AD60-814D2B504453}"/>
              </a:ext>
            </a:extLst>
          </p:cNvPr>
          <p:cNvSpPr txBox="1">
            <a:spLocks/>
          </p:cNvSpPr>
          <p:nvPr/>
        </p:nvSpPr>
        <p:spPr>
          <a:xfrm>
            <a:off x="0" y="575110"/>
            <a:ext cx="12192000" cy="66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77D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Title: 28-30 characters max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6B91B9-8B10-4E35-8054-4539B3A77F0D}"/>
              </a:ext>
            </a:extLst>
          </p:cNvPr>
          <p:cNvSpPr/>
          <p:nvPr/>
        </p:nvSpPr>
        <p:spPr>
          <a:xfrm>
            <a:off x="1188720" y="1371600"/>
            <a:ext cx="9916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at per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posidonium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signiferumque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feugiat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voluptatum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recusabo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gloriatur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pertinacia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civibus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epicuri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utinam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diceret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 his.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quod facilis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accumsan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duo, vis et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offendit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lvl="0"/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How To Design a Logo – Case Study. Part 1 | 5th Color">
            <a:extLst>
              <a:ext uri="{FF2B5EF4-FFF2-40B4-BE49-F238E27FC236}">
                <a16:creationId xmlns:a16="http://schemas.microsoft.com/office/drawing/2014/main" id="{9385154C-924B-4CC5-B4DB-EBFB53A3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1" y="42020"/>
            <a:ext cx="1043473" cy="13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6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6DC3AEB-A79C-4877-B1C5-6AF1DD52CFDA}"/>
              </a:ext>
            </a:extLst>
          </p:cNvPr>
          <p:cNvSpPr txBox="1">
            <a:spLocks/>
          </p:cNvSpPr>
          <p:nvPr/>
        </p:nvSpPr>
        <p:spPr>
          <a:xfrm>
            <a:off x="0" y="575110"/>
            <a:ext cx="12192000" cy="66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77D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Title: 28-30 characters max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948EA7-6C36-425A-97D4-4F2238262BF0}"/>
              </a:ext>
            </a:extLst>
          </p:cNvPr>
          <p:cNvSpPr/>
          <p:nvPr/>
        </p:nvSpPr>
        <p:spPr>
          <a:xfrm>
            <a:off x="1188720" y="1828800"/>
            <a:ext cx="985770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at per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posidonium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signiferumque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feugiat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voluptatum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recusabo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gloriatur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pertinacia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civibus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epicuri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utinam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diceret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 his.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quod facilis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accumsan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duo, vis et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offendit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E398DF-336A-4D67-9347-F0341EDC2088}"/>
              </a:ext>
            </a:extLst>
          </p:cNvPr>
          <p:cNvSpPr/>
          <p:nvPr/>
        </p:nvSpPr>
        <p:spPr>
          <a:xfrm>
            <a:off x="0" y="118872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669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subtitle: Keep this to 46-50 characters max</a:t>
            </a:r>
          </a:p>
        </p:txBody>
      </p:sp>
    </p:spTree>
    <p:extLst>
      <p:ext uri="{BB962C8B-B14F-4D97-AF65-F5344CB8AC3E}">
        <p14:creationId xmlns:p14="http://schemas.microsoft.com/office/powerpoint/2010/main" val="159500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FA5A72-FE94-40C2-B80C-1513B0051AC2}"/>
              </a:ext>
            </a:extLst>
          </p:cNvPr>
          <p:cNvSpPr txBox="1">
            <a:spLocks/>
          </p:cNvSpPr>
          <p:nvPr/>
        </p:nvSpPr>
        <p:spPr>
          <a:xfrm>
            <a:off x="0" y="575110"/>
            <a:ext cx="12192000" cy="665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577D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Title: 28-30 characters max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13ACD-2F48-4816-B9B0-1D4A8E80C9B7}"/>
              </a:ext>
            </a:extLst>
          </p:cNvPr>
          <p:cNvSpPr/>
          <p:nvPr/>
        </p:nvSpPr>
        <p:spPr>
          <a:xfrm>
            <a:off x="1188720" y="1554480"/>
            <a:ext cx="80707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dolor sit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at per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posidonium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signiferumque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feugiat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voluptatum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recusabo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omnes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gloriatur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pertinacia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quando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civibus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epicuri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utinam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diceret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 his.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quod facilis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accumsan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duo, vis et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iriure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offendit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9164931-A9CE-466C-954E-329364A3D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31" y="1831874"/>
            <a:ext cx="2121556" cy="3194252"/>
          </a:xfrm>
          <a:prstGeom prst="rect">
            <a:avLst/>
          </a:prstGeom>
          <a:ln w="31750">
            <a:solidFill>
              <a:srgbClr val="00577D"/>
            </a:solidFill>
          </a:ln>
        </p:spPr>
      </p:pic>
    </p:spTree>
    <p:extLst>
      <p:ext uri="{BB962C8B-B14F-4D97-AF65-F5344CB8AC3E}">
        <p14:creationId xmlns:p14="http://schemas.microsoft.com/office/powerpoint/2010/main" val="257168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5D0F-3A8C-4815-9CD9-CCB7E7D9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577D"/>
                </a:solidFill>
                <a:latin typeface="Calibri" panose="020F0502020204030204"/>
                <a:cs typeface="Arial" panose="020B0604020202020204" pitchFamily="34" charset="0"/>
              </a:rPr>
              <a:t>Title: 28-30 characters max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5BA3FF-966F-499C-92AE-45BECCEB0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6629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3672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HG Powerpoint Template" id="{88271B9D-A90D-4BBA-BABA-BB7C4B5AB3EF}" vid="{A6E82575-B6C9-49E9-A5BD-13229A6FA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ASHG Powerpoint Template</Template>
  <TotalTime>6</TotalTime>
  <Words>318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Office Theme</vt:lpstr>
      <vt:lpstr>READ BEFORE STARTING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Title: 28-30 characters max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BEFORE STARTING</dc:title>
  <dc:creator>Nicolette Gardes</dc:creator>
  <cp:lastModifiedBy>Nicolette Gardes</cp:lastModifiedBy>
  <cp:revision>1</cp:revision>
  <dcterms:created xsi:type="dcterms:W3CDTF">2020-09-28T20:56:38Z</dcterms:created>
  <dcterms:modified xsi:type="dcterms:W3CDTF">2020-09-29T14:07:33Z</dcterms:modified>
</cp:coreProperties>
</file>